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29be904a8e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6e144e67614dd5"/>
  </p:sldMasterIdLst>
  <p:sldIdLst>
    <p:sldId xmlns:r="http://schemas.openxmlformats.org/officeDocument/2006/relationships" id="256" r:id="Ree676b9fcd9e4ddc"/>
    <p:sldId xmlns:r="http://schemas.openxmlformats.org/officeDocument/2006/relationships" id="257" r:id="R4fe79d05c5df47a6"/>
    <p:sldId xmlns:r="http://schemas.openxmlformats.org/officeDocument/2006/relationships" id="258" r:id="R253e663edd9d435b"/>
    <p:sldId xmlns:r="http://schemas.openxmlformats.org/officeDocument/2006/relationships" id="259" r:id="R14c9f24b66f14abc"/>
    <p:sldId xmlns:r="http://schemas.openxmlformats.org/officeDocument/2006/relationships" id="260" r:id="R87130203205e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e144e67614dd5" /><Relationship Type="http://schemas.openxmlformats.org/officeDocument/2006/relationships/slide" Target="/ppt/slides/slide1.xml" Id="Ree676b9fcd9e4ddc" /><Relationship Type="http://schemas.openxmlformats.org/officeDocument/2006/relationships/slide" Target="/ppt/slides/slide2.xml" Id="R4fe79d05c5df47a6" /><Relationship Type="http://schemas.openxmlformats.org/officeDocument/2006/relationships/slide" Target="/ppt/slides/slide3.xml" Id="R253e663edd9d435b" /><Relationship Type="http://schemas.openxmlformats.org/officeDocument/2006/relationships/slide" Target="/ppt/slides/slide4.xml" Id="R14c9f24b66f14abc" /><Relationship Type="http://schemas.openxmlformats.org/officeDocument/2006/relationships/slide" Target="/ppt/slides/slide5.xml" Id="R87130203205e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b00700dec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65b18a2304de6" /><Relationship Type="http://schemas.openxmlformats.org/officeDocument/2006/relationships/theme" Target="/ppt/slideMasters/theme/theme1.xml" Id="R0814bfa9eef044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65b18a230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f72a28d1c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b71e75908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8cb0c582d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89bf2d348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300c13c694e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 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58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skien.postmottak@skien.kommune.no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938 759 839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