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42790ae4e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56c9e9bdb44ff"/>
  </p:sldMasterIdLst>
  <p:sldIdLst>
    <p:sldId xmlns:r="http://schemas.openxmlformats.org/officeDocument/2006/relationships" id="256" r:id="R7199e2072fda4c9e"/>
    <p:sldId xmlns:r="http://schemas.openxmlformats.org/officeDocument/2006/relationships" id="257" r:id="Rf1133c984e184f1b"/>
    <p:sldId xmlns:r="http://schemas.openxmlformats.org/officeDocument/2006/relationships" id="258" r:id="R5efaf0a2091a4fa1"/>
    <p:sldId xmlns:r="http://schemas.openxmlformats.org/officeDocument/2006/relationships" id="259" r:id="Raa14316cdf8e4cde"/>
    <p:sldId xmlns:r="http://schemas.openxmlformats.org/officeDocument/2006/relationships" id="260" r:id="R1f7d10d4ca854d5b"/>
    <p:sldId xmlns:r="http://schemas.openxmlformats.org/officeDocument/2006/relationships" id="261" r:id="Re0bc5c18f799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56c9e9bdb44ff" /><Relationship Type="http://schemas.openxmlformats.org/officeDocument/2006/relationships/slide" Target="/ppt/slides/slide1.xml" Id="R7199e2072fda4c9e" /><Relationship Type="http://schemas.openxmlformats.org/officeDocument/2006/relationships/slide" Target="/ppt/slides/slide2.xml" Id="Rf1133c984e184f1b" /><Relationship Type="http://schemas.openxmlformats.org/officeDocument/2006/relationships/slide" Target="/ppt/slides/slide3.xml" Id="R5efaf0a2091a4fa1" /><Relationship Type="http://schemas.openxmlformats.org/officeDocument/2006/relationships/slide" Target="/ppt/slides/slide4.xml" Id="Raa14316cdf8e4cde" /><Relationship Type="http://schemas.openxmlformats.org/officeDocument/2006/relationships/slide" Target="/ppt/slides/slide5.xml" Id="R1f7d10d4ca854d5b" /><Relationship Type="http://schemas.openxmlformats.org/officeDocument/2006/relationships/slide" Target="/ppt/slides/slide6.xml" Id="Re0bc5c18f799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b2273d67f48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4b7d39524691" /><Relationship Type="http://schemas.openxmlformats.org/officeDocument/2006/relationships/theme" Target="/ppt/slideMasters/theme/theme1.xml" Id="R20ffb6f90a5d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64b7d3952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2a8e7df26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ff0b79139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dfabed7d49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73950252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5ab974bb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e26f1a85b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HITRA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 44 17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postmottak@hitra.kommune.no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www.hitra.kommune.no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938 772 924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