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87773dad7b4f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ac1d8f5554503"/>
  </p:sldMasterIdLst>
  <p:sldIdLst>
    <p:sldId xmlns:r="http://schemas.openxmlformats.org/officeDocument/2006/relationships" id="256" r:id="R71811f8826ca4edd"/>
    <p:sldId xmlns:r="http://schemas.openxmlformats.org/officeDocument/2006/relationships" id="257" r:id="R8bd798e0013941d7"/>
    <p:sldId xmlns:r="http://schemas.openxmlformats.org/officeDocument/2006/relationships" id="258" r:id="R3dd23814515e43f3"/>
    <p:sldId xmlns:r="http://schemas.openxmlformats.org/officeDocument/2006/relationships" id="259" r:id="R324bda6077dd433b"/>
    <p:sldId xmlns:r="http://schemas.openxmlformats.org/officeDocument/2006/relationships" id="260" r:id="Rbf5e7f179ef34f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ac1d8f5554503" /><Relationship Type="http://schemas.openxmlformats.org/officeDocument/2006/relationships/slide" Target="/ppt/slides/slide1.xml" Id="R71811f8826ca4edd" /><Relationship Type="http://schemas.openxmlformats.org/officeDocument/2006/relationships/slide" Target="/ppt/slides/slide2.xml" Id="R8bd798e0013941d7" /><Relationship Type="http://schemas.openxmlformats.org/officeDocument/2006/relationships/slide" Target="/ppt/slides/slide3.xml" Id="R3dd23814515e43f3" /><Relationship Type="http://schemas.openxmlformats.org/officeDocument/2006/relationships/slide" Target="/ppt/slides/slide4.xml" Id="R324bda6077dd433b" /><Relationship Type="http://schemas.openxmlformats.org/officeDocument/2006/relationships/slide" Target="/ppt/slides/slide5.xml" Id="Rbf5e7f179ef34f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60ceedaea44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65430e47445c0" /><Relationship Type="http://schemas.openxmlformats.org/officeDocument/2006/relationships/theme" Target="/ppt/slideMasters/theme/theme1.xml" Id="R67735d16a7424c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865430e47445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f0ce74c0d4b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9b1717d854b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aae0375f448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c9333898741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9076d895e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HITRA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HITRA KOMMUNE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 44 17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postmottak@hitra.kommune.no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www.hitra.kommune.no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938 772 924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HITRA KOMMUNE</a:t>
            </a:r>
          </a:p>
        </p:txBody>
      </p:sp>
    </p:spTree>
  </p:cSld>
  <p:clrMapOvr>
    <a:masterClrMapping xmlns:a="http://schemas.openxmlformats.org/drawingml/2006/main"/>
  </p:clrMapOvr>
</p:sld>
</file>