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929addd212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c05a3115c4acb"/>
  </p:sldMasterIdLst>
  <p:sldIdLst>
    <p:sldId xmlns:r="http://schemas.openxmlformats.org/officeDocument/2006/relationships" id="256" r:id="R5efb97e7e0c548ff"/>
    <p:sldId xmlns:r="http://schemas.openxmlformats.org/officeDocument/2006/relationships" id="257" r:id="Rf4f1cd1095aa42a3"/>
    <p:sldId xmlns:r="http://schemas.openxmlformats.org/officeDocument/2006/relationships" id="258" r:id="R33ab95a214024c9e"/>
    <p:sldId xmlns:r="http://schemas.openxmlformats.org/officeDocument/2006/relationships" id="259" r:id="Rc0a13e4df3e64d76"/>
    <p:sldId xmlns:r="http://schemas.openxmlformats.org/officeDocument/2006/relationships" id="260" r:id="Rbffe2d294db24502"/>
    <p:sldId xmlns:r="http://schemas.openxmlformats.org/officeDocument/2006/relationships" id="261" r:id="Ref51752c93864900"/>
    <p:sldId xmlns:r="http://schemas.openxmlformats.org/officeDocument/2006/relationships" id="262" r:id="Rdf36e49bfd76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c05a3115c4acb" /><Relationship Type="http://schemas.openxmlformats.org/officeDocument/2006/relationships/slide" Target="/ppt/slides/slide1.xml" Id="R5efb97e7e0c548ff" /><Relationship Type="http://schemas.openxmlformats.org/officeDocument/2006/relationships/slide" Target="/ppt/slides/slide2.xml" Id="Rf4f1cd1095aa42a3" /><Relationship Type="http://schemas.openxmlformats.org/officeDocument/2006/relationships/slide" Target="/ppt/slides/slide3.xml" Id="R33ab95a214024c9e" /><Relationship Type="http://schemas.openxmlformats.org/officeDocument/2006/relationships/slide" Target="/ppt/slides/slide4.xml" Id="Rc0a13e4df3e64d76" /><Relationship Type="http://schemas.openxmlformats.org/officeDocument/2006/relationships/slide" Target="/ppt/slides/slide5.xml" Id="Rbffe2d294db24502" /><Relationship Type="http://schemas.openxmlformats.org/officeDocument/2006/relationships/slide" Target="/ppt/slides/slide6.xml" Id="Ref51752c93864900" /><Relationship Type="http://schemas.openxmlformats.org/officeDocument/2006/relationships/slide" Target="/ppt/slides/slide7.xml" Id="Rdf36e49bfd76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aa12fa7dc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5d155d62a45e2" /><Relationship Type="http://schemas.openxmlformats.org/officeDocument/2006/relationships/theme" Target="/ppt/slideMasters/theme/theme1.xml" Id="R5d751e999676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5d155d62a45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e38d4b2b0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913711ac3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5fc2997a4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d4463dce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fe4f49efb47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16570822342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ad9efc67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S EIENDOM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8 073 274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8 154 256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Treskeveien  1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32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938 805 083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S EIENDOM AS</a:t>
            </a:r>
          </a:p>
        </p:txBody>
      </p:sp>
    </p:spTree>
  </p:cSld>
  <p:clrMapOvr>
    <a:masterClrMapping xmlns:a="http://schemas.openxmlformats.org/drawingml/2006/main"/>
  </p:clrMapOvr>
</p:sld>
</file>