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95505e62d643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4f502ec40f4cf9"/>
  </p:sldMasterIdLst>
  <p:sldIdLst>
    <p:sldId xmlns:r="http://schemas.openxmlformats.org/officeDocument/2006/relationships" id="256" r:id="Rb018f9d0a540444c"/>
    <p:sldId xmlns:r="http://schemas.openxmlformats.org/officeDocument/2006/relationships" id="257" r:id="Rfc5b8eedab394107"/>
    <p:sldId xmlns:r="http://schemas.openxmlformats.org/officeDocument/2006/relationships" id="258" r:id="R888956fc61034c0d"/>
    <p:sldId xmlns:r="http://schemas.openxmlformats.org/officeDocument/2006/relationships" id="259" r:id="Re7bee72812634314"/>
    <p:sldId xmlns:r="http://schemas.openxmlformats.org/officeDocument/2006/relationships" id="260" r:id="R978795fc930f4328"/>
    <p:sldId xmlns:r="http://schemas.openxmlformats.org/officeDocument/2006/relationships" id="261" r:id="R2bbafec2fcb64a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4f502ec40f4cf9" /><Relationship Type="http://schemas.openxmlformats.org/officeDocument/2006/relationships/slide" Target="/ppt/slides/slide1.xml" Id="Rb018f9d0a540444c" /><Relationship Type="http://schemas.openxmlformats.org/officeDocument/2006/relationships/slide" Target="/ppt/slides/slide2.xml" Id="Rfc5b8eedab394107" /><Relationship Type="http://schemas.openxmlformats.org/officeDocument/2006/relationships/slide" Target="/ppt/slides/slide3.xml" Id="R888956fc61034c0d" /><Relationship Type="http://schemas.openxmlformats.org/officeDocument/2006/relationships/slide" Target="/ppt/slides/slide4.xml" Id="Re7bee72812634314" /><Relationship Type="http://schemas.openxmlformats.org/officeDocument/2006/relationships/slide" Target="/ppt/slides/slide5.xml" Id="R978795fc930f4328" /><Relationship Type="http://schemas.openxmlformats.org/officeDocument/2006/relationships/slide" Target="/ppt/slides/slide6.xml" Id="R2bbafec2fcb64a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5d7e93f30648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5a91b9bf44cea" /><Relationship Type="http://schemas.openxmlformats.org/officeDocument/2006/relationships/theme" Target="/ppt/slideMasters/theme/theme1.xml" Id="R4ed30bd4c2bd4a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85a91b9bf44c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2d3b1f5e045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2974a319a4a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9d055699741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824990a414c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5b52e85f946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925a2ea3441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Teatergata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938 938 288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AJA INVEST AS</a:t>
            </a:r>
          </a:p>
        </p:txBody>
      </p:sp>
    </p:spTree>
  </p:cSld>
  <p:clrMapOvr>
    <a:masterClrMapping xmlns:a="http://schemas.openxmlformats.org/drawingml/2006/main"/>
  </p:clrMapOvr>
</p:sld>
</file>