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a7b44a5150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a379b848b4cfa"/>
  </p:sldMasterIdLst>
  <p:sldIdLst>
    <p:sldId xmlns:r="http://schemas.openxmlformats.org/officeDocument/2006/relationships" id="256" r:id="Rf39313397a3f4f42"/>
    <p:sldId xmlns:r="http://schemas.openxmlformats.org/officeDocument/2006/relationships" id="257" r:id="Rf70a6a06dc32468a"/>
    <p:sldId xmlns:r="http://schemas.openxmlformats.org/officeDocument/2006/relationships" id="258" r:id="R0bfa0595f24743cf"/>
    <p:sldId xmlns:r="http://schemas.openxmlformats.org/officeDocument/2006/relationships" id="259" r:id="R1591781a0de04f67"/>
    <p:sldId xmlns:r="http://schemas.openxmlformats.org/officeDocument/2006/relationships" id="260" r:id="R9dce1781880a45c3"/>
    <p:sldId xmlns:r="http://schemas.openxmlformats.org/officeDocument/2006/relationships" id="261" r:id="R7f9a197e0e9b495a"/>
    <p:sldId xmlns:r="http://schemas.openxmlformats.org/officeDocument/2006/relationships" id="262" r:id="Re1793ea504f044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a379b848b4cfa" /><Relationship Type="http://schemas.openxmlformats.org/officeDocument/2006/relationships/slide" Target="/ppt/slides/slide1.xml" Id="Rf39313397a3f4f42" /><Relationship Type="http://schemas.openxmlformats.org/officeDocument/2006/relationships/slide" Target="/ppt/slides/slide2.xml" Id="Rf70a6a06dc32468a" /><Relationship Type="http://schemas.openxmlformats.org/officeDocument/2006/relationships/slide" Target="/ppt/slides/slide3.xml" Id="R0bfa0595f24743cf" /><Relationship Type="http://schemas.openxmlformats.org/officeDocument/2006/relationships/slide" Target="/ppt/slides/slide4.xml" Id="R1591781a0de04f67" /><Relationship Type="http://schemas.openxmlformats.org/officeDocument/2006/relationships/slide" Target="/ppt/slides/slide5.xml" Id="R9dce1781880a45c3" /><Relationship Type="http://schemas.openxmlformats.org/officeDocument/2006/relationships/slide" Target="/ppt/slides/slide6.xml" Id="R7f9a197e0e9b495a" /><Relationship Type="http://schemas.openxmlformats.org/officeDocument/2006/relationships/slide" Target="/ppt/slides/slide7.xml" Id="Re1793ea504f044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1cdd6c4c44e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318e2139e456a" /><Relationship Type="http://schemas.openxmlformats.org/officeDocument/2006/relationships/theme" Target="/ppt/slideMasters/theme/theme1.xml" Id="Rb33472648a9a48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318e2139e45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fa41ad1e8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7304bc945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832625076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2ea9d4f8f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615d6ad9347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96b0d9f0b46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7313d107a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10 248 798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14 551 203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15 264 228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ELI JENNIE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Teatergata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938 938 288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