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b10689fad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8aa0efd2c489b"/>
  </p:sldMasterIdLst>
  <p:sldIdLst>
    <p:sldId xmlns:r="http://schemas.openxmlformats.org/officeDocument/2006/relationships" id="256" r:id="R302a60479c9f4be0"/>
    <p:sldId xmlns:r="http://schemas.openxmlformats.org/officeDocument/2006/relationships" id="257" r:id="R420c1d65f28847c6"/>
    <p:sldId xmlns:r="http://schemas.openxmlformats.org/officeDocument/2006/relationships" id="258" r:id="Rac501fa94b944325"/>
    <p:sldId xmlns:r="http://schemas.openxmlformats.org/officeDocument/2006/relationships" id="259" r:id="R05b95be180da4b92"/>
    <p:sldId xmlns:r="http://schemas.openxmlformats.org/officeDocument/2006/relationships" id="260" r:id="R0396523d29fc409b"/>
    <p:sldId xmlns:r="http://schemas.openxmlformats.org/officeDocument/2006/relationships" id="261" r:id="R679f18de54f4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8aa0efd2c489b" /><Relationship Type="http://schemas.openxmlformats.org/officeDocument/2006/relationships/slide" Target="/ppt/slides/slide1.xml" Id="R302a60479c9f4be0" /><Relationship Type="http://schemas.openxmlformats.org/officeDocument/2006/relationships/slide" Target="/ppt/slides/slide2.xml" Id="R420c1d65f28847c6" /><Relationship Type="http://schemas.openxmlformats.org/officeDocument/2006/relationships/slide" Target="/ppt/slides/slide3.xml" Id="Rac501fa94b944325" /><Relationship Type="http://schemas.openxmlformats.org/officeDocument/2006/relationships/slide" Target="/ppt/slides/slide4.xml" Id="R05b95be180da4b92" /><Relationship Type="http://schemas.openxmlformats.org/officeDocument/2006/relationships/slide" Target="/ppt/slides/slide5.xml" Id="R0396523d29fc409b" /><Relationship Type="http://schemas.openxmlformats.org/officeDocument/2006/relationships/slide" Target="/ppt/slides/slide6.xml" Id="R679f18de54f4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e39d109a2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bf8ebbff4216" /><Relationship Type="http://schemas.openxmlformats.org/officeDocument/2006/relationships/theme" Target="/ppt/slideMasters/theme/theme1.xml" Id="R9765fc67699e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6bf8ebbff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0be5b0b0e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715c85bf04a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af27495a5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0cfbcb8b948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15fdd3d40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dbc55a1b5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KIERULF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KIERULF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KIERULF 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KIERULF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KIERULF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KIERULF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SØRENSEN INGE TORSTEIN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KIERULF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938 993 246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KIERULF FORVALTNING AS</a:t>
            </a:r>
          </a:p>
        </p:txBody>
      </p:sp>
    </p:spTree>
  </p:cSld>
  <p:clrMapOvr>
    <a:masterClrMapping xmlns:a="http://schemas.openxmlformats.org/drawingml/2006/main"/>
  </p:clrMapOvr>
</p:sld>
</file>