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39d3b30aa447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c324fa3a7b4edd"/>
  </p:sldMasterIdLst>
  <p:sldIdLst>
    <p:sldId xmlns:r="http://schemas.openxmlformats.org/officeDocument/2006/relationships" id="256" r:id="R2a2f20b9c1384f87"/>
    <p:sldId xmlns:r="http://schemas.openxmlformats.org/officeDocument/2006/relationships" id="257" r:id="R89d648932a0c424e"/>
    <p:sldId xmlns:r="http://schemas.openxmlformats.org/officeDocument/2006/relationships" id="258" r:id="Rb95ed76de4b943ae"/>
    <p:sldId xmlns:r="http://schemas.openxmlformats.org/officeDocument/2006/relationships" id="259" r:id="R356d897e9bee45cd"/>
    <p:sldId xmlns:r="http://schemas.openxmlformats.org/officeDocument/2006/relationships" id="260" r:id="Rc4b51b3fa4374266"/>
    <p:sldId xmlns:r="http://schemas.openxmlformats.org/officeDocument/2006/relationships" id="261" r:id="Rc8aa270b281846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c324fa3a7b4edd" /><Relationship Type="http://schemas.openxmlformats.org/officeDocument/2006/relationships/slide" Target="/ppt/slides/slide1.xml" Id="R2a2f20b9c1384f87" /><Relationship Type="http://schemas.openxmlformats.org/officeDocument/2006/relationships/slide" Target="/ppt/slides/slide2.xml" Id="R89d648932a0c424e" /><Relationship Type="http://schemas.openxmlformats.org/officeDocument/2006/relationships/slide" Target="/ppt/slides/slide3.xml" Id="Rb95ed76de4b943ae" /><Relationship Type="http://schemas.openxmlformats.org/officeDocument/2006/relationships/slide" Target="/ppt/slides/slide4.xml" Id="R356d897e9bee45cd" /><Relationship Type="http://schemas.openxmlformats.org/officeDocument/2006/relationships/slide" Target="/ppt/slides/slide5.xml" Id="Rc4b51b3fa4374266" /><Relationship Type="http://schemas.openxmlformats.org/officeDocument/2006/relationships/slide" Target="/ppt/slides/slide6.xml" Id="Rc8aa270b281846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6b757cdeb947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b77f8505c44b8" /><Relationship Type="http://schemas.openxmlformats.org/officeDocument/2006/relationships/theme" Target="/ppt/slideMasters/theme/theme1.xml" Id="R798cea38883e41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0b77f8505c44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78108236c4b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74f7767974f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f9bb683db46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ab198f8eb4d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598f28a4e47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db3204b1443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Vollgate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938 999 465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