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2cf33458e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b1136b6dd4be9"/>
  </p:sldMasterIdLst>
  <p:sldIdLst>
    <p:sldId xmlns:r="http://schemas.openxmlformats.org/officeDocument/2006/relationships" id="256" r:id="Ra12e908c8dbc4ed9"/>
    <p:sldId xmlns:r="http://schemas.openxmlformats.org/officeDocument/2006/relationships" id="257" r:id="Rfdfed82260834b4c"/>
    <p:sldId xmlns:r="http://schemas.openxmlformats.org/officeDocument/2006/relationships" id="258" r:id="R19ac8619118d48cb"/>
    <p:sldId xmlns:r="http://schemas.openxmlformats.org/officeDocument/2006/relationships" id="259" r:id="Rac5d9402be4b4438"/>
    <p:sldId xmlns:r="http://schemas.openxmlformats.org/officeDocument/2006/relationships" id="260" r:id="R2f0420f6df3b4bdf"/>
    <p:sldId xmlns:r="http://schemas.openxmlformats.org/officeDocument/2006/relationships" id="261" r:id="R63d25184d4ae41cb"/>
    <p:sldId xmlns:r="http://schemas.openxmlformats.org/officeDocument/2006/relationships" id="262" r:id="R73d979518bfa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b1136b6dd4be9" /><Relationship Type="http://schemas.openxmlformats.org/officeDocument/2006/relationships/slide" Target="/ppt/slides/slide1.xml" Id="Ra12e908c8dbc4ed9" /><Relationship Type="http://schemas.openxmlformats.org/officeDocument/2006/relationships/slide" Target="/ppt/slides/slide2.xml" Id="Rfdfed82260834b4c" /><Relationship Type="http://schemas.openxmlformats.org/officeDocument/2006/relationships/slide" Target="/ppt/slides/slide3.xml" Id="R19ac8619118d48cb" /><Relationship Type="http://schemas.openxmlformats.org/officeDocument/2006/relationships/slide" Target="/ppt/slides/slide4.xml" Id="Rac5d9402be4b4438" /><Relationship Type="http://schemas.openxmlformats.org/officeDocument/2006/relationships/slide" Target="/ppt/slides/slide5.xml" Id="R2f0420f6df3b4bdf" /><Relationship Type="http://schemas.openxmlformats.org/officeDocument/2006/relationships/slide" Target="/ppt/slides/slide6.xml" Id="R63d25184d4ae41cb" /><Relationship Type="http://schemas.openxmlformats.org/officeDocument/2006/relationships/slide" Target="/ppt/slides/slide7.xml" Id="R73d979518bfa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24c4481b5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db92406741ac" /><Relationship Type="http://schemas.openxmlformats.org/officeDocument/2006/relationships/theme" Target="/ppt/slideMasters/theme/theme1.xml" Id="R965211a1448a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4db924067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b7c4eee1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8e281ef8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faba75de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3575d6bca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7c96f6dd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4fde0c48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0ed1e415a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