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4a075a8cf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cd10635264483"/>
  </p:sldMasterIdLst>
  <p:sldIdLst>
    <p:sldId xmlns:r="http://schemas.openxmlformats.org/officeDocument/2006/relationships" id="256" r:id="R2c5463d2aaef4afe"/>
    <p:sldId xmlns:r="http://schemas.openxmlformats.org/officeDocument/2006/relationships" id="257" r:id="R29e5699363384f49"/>
    <p:sldId xmlns:r="http://schemas.openxmlformats.org/officeDocument/2006/relationships" id="258" r:id="Racd98cd197194382"/>
    <p:sldId xmlns:r="http://schemas.openxmlformats.org/officeDocument/2006/relationships" id="259" r:id="R2bee849a7c2d4f41"/>
    <p:sldId xmlns:r="http://schemas.openxmlformats.org/officeDocument/2006/relationships" id="260" r:id="R13116a3944ef4305"/>
    <p:sldId xmlns:r="http://schemas.openxmlformats.org/officeDocument/2006/relationships" id="261" r:id="R3e07dc4d50224d3e"/>
    <p:sldId xmlns:r="http://schemas.openxmlformats.org/officeDocument/2006/relationships" id="262" r:id="Re231bd9cd53f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cd10635264483" /><Relationship Type="http://schemas.openxmlformats.org/officeDocument/2006/relationships/slide" Target="/ppt/slides/slide1.xml" Id="R2c5463d2aaef4afe" /><Relationship Type="http://schemas.openxmlformats.org/officeDocument/2006/relationships/slide" Target="/ppt/slides/slide2.xml" Id="R29e5699363384f49" /><Relationship Type="http://schemas.openxmlformats.org/officeDocument/2006/relationships/slide" Target="/ppt/slides/slide3.xml" Id="Racd98cd197194382" /><Relationship Type="http://schemas.openxmlformats.org/officeDocument/2006/relationships/slide" Target="/ppt/slides/slide4.xml" Id="R2bee849a7c2d4f41" /><Relationship Type="http://schemas.openxmlformats.org/officeDocument/2006/relationships/slide" Target="/ppt/slides/slide5.xml" Id="R13116a3944ef4305" /><Relationship Type="http://schemas.openxmlformats.org/officeDocument/2006/relationships/slide" Target="/ppt/slides/slide6.xml" Id="R3e07dc4d50224d3e" /><Relationship Type="http://schemas.openxmlformats.org/officeDocument/2006/relationships/slide" Target="/ppt/slides/slide7.xml" Id="Re231bd9cd53f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b7240683f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c2f12a964c88" /><Relationship Type="http://schemas.openxmlformats.org/officeDocument/2006/relationships/theme" Target="/ppt/slideMasters/theme/theme1.xml" Id="R225ebf3f88cd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5c2f12a96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054dfc634f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dcd982ed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6c5aa4e70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c169f2ea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495f083d2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0c501e055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b24fc88ce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BERTELSEN &amp; GARPESTAD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&amp; GARPESTAD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2 626 247 958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−235 977 460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−214 228 188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16 291 745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1 562 974 143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&amp; 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939 015 159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