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8e1659576546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ef5b126b714529"/>
  </p:sldMasterIdLst>
  <p:sldIdLst>
    <p:sldId xmlns:r="http://schemas.openxmlformats.org/officeDocument/2006/relationships" id="256" r:id="R07d782b312914a83"/>
    <p:sldId xmlns:r="http://schemas.openxmlformats.org/officeDocument/2006/relationships" id="257" r:id="R62c54b911be84f85"/>
    <p:sldId xmlns:r="http://schemas.openxmlformats.org/officeDocument/2006/relationships" id="258" r:id="Re33f695b93fc4bf0"/>
    <p:sldId xmlns:r="http://schemas.openxmlformats.org/officeDocument/2006/relationships" id="259" r:id="Rf00864ddb559400e"/>
    <p:sldId xmlns:r="http://schemas.openxmlformats.org/officeDocument/2006/relationships" id="260" r:id="R759c4ebbb6394ce0"/>
    <p:sldId xmlns:r="http://schemas.openxmlformats.org/officeDocument/2006/relationships" id="261" r:id="R8c8a95b9071d41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ef5b126b714529" /><Relationship Type="http://schemas.openxmlformats.org/officeDocument/2006/relationships/slide" Target="/ppt/slides/slide1.xml" Id="R07d782b312914a83" /><Relationship Type="http://schemas.openxmlformats.org/officeDocument/2006/relationships/slide" Target="/ppt/slides/slide2.xml" Id="R62c54b911be84f85" /><Relationship Type="http://schemas.openxmlformats.org/officeDocument/2006/relationships/slide" Target="/ppt/slides/slide3.xml" Id="Re33f695b93fc4bf0" /><Relationship Type="http://schemas.openxmlformats.org/officeDocument/2006/relationships/slide" Target="/ppt/slides/slide4.xml" Id="Rf00864ddb559400e" /><Relationship Type="http://schemas.openxmlformats.org/officeDocument/2006/relationships/slide" Target="/ppt/slides/slide5.xml" Id="R759c4ebbb6394ce0" /><Relationship Type="http://schemas.openxmlformats.org/officeDocument/2006/relationships/slide" Target="/ppt/slides/slide6.xml" Id="R8c8a95b9071d41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ca05f8be2a48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8e86dfaa04c44" /><Relationship Type="http://schemas.openxmlformats.org/officeDocument/2006/relationships/theme" Target="/ppt/slideMasters/theme/theme1.xml" Id="Re68f38a30d1345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68e86dfaa04c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683186cbd4f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feb9cafe147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5ed19092c41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5309797af49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5d25a171c44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92278bb3140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HUNDERFOSSEN TURISTSENTER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Fossekrovegen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2625 Fåberg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27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hotell@hunderfossen.no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939 077 685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HUNDERFOSSEN TURISTSENTER AS</a:t>
            </a:r>
          </a:p>
        </p:txBody>
      </p:sp>
    </p:spTree>
  </p:cSld>
  <p:clrMapOvr>
    <a:masterClrMapping xmlns:a="http://schemas.openxmlformats.org/drawingml/2006/main"/>
  </p:clrMapOvr>
</p:sld>
</file>