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832a872bd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c3918184d46b2"/>
  </p:sldMasterIdLst>
  <p:sldIdLst>
    <p:sldId xmlns:r="http://schemas.openxmlformats.org/officeDocument/2006/relationships" id="256" r:id="R8e07484745154120"/>
    <p:sldId xmlns:r="http://schemas.openxmlformats.org/officeDocument/2006/relationships" id="257" r:id="R1373140a70c749f8"/>
    <p:sldId xmlns:r="http://schemas.openxmlformats.org/officeDocument/2006/relationships" id="258" r:id="Ra7fc44ccbeb644db"/>
    <p:sldId xmlns:r="http://schemas.openxmlformats.org/officeDocument/2006/relationships" id="259" r:id="Rb82b173094a74b66"/>
    <p:sldId xmlns:r="http://schemas.openxmlformats.org/officeDocument/2006/relationships" id="260" r:id="R60f9bbb12ef64250"/>
    <p:sldId xmlns:r="http://schemas.openxmlformats.org/officeDocument/2006/relationships" id="261" r:id="R87c1d522d8864aa8"/>
    <p:sldId xmlns:r="http://schemas.openxmlformats.org/officeDocument/2006/relationships" id="262" r:id="Rd56ecaa8461b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c3918184d46b2" /><Relationship Type="http://schemas.openxmlformats.org/officeDocument/2006/relationships/slide" Target="/ppt/slides/slide1.xml" Id="R8e07484745154120" /><Relationship Type="http://schemas.openxmlformats.org/officeDocument/2006/relationships/slide" Target="/ppt/slides/slide2.xml" Id="R1373140a70c749f8" /><Relationship Type="http://schemas.openxmlformats.org/officeDocument/2006/relationships/slide" Target="/ppt/slides/slide3.xml" Id="Ra7fc44ccbeb644db" /><Relationship Type="http://schemas.openxmlformats.org/officeDocument/2006/relationships/slide" Target="/ppt/slides/slide4.xml" Id="Rb82b173094a74b66" /><Relationship Type="http://schemas.openxmlformats.org/officeDocument/2006/relationships/slide" Target="/ppt/slides/slide5.xml" Id="R60f9bbb12ef64250" /><Relationship Type="http://schemas.openxmlformats.org/officeDocument/2006/relationships/slide" Target="/ppt/slides/slide6.xml" Id="R87c1d522d8864aa8" /><Relationship Type="http://schemas.openxmlformats.org/officeDocument/2006/relationships/slide" Target="/ppt/slides/slide7.xml" Id="Rd56ecaa8461b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4dd994bce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afe7ab3a40e1" /><Relationship Type="http://schemas.openxmlformats.org/officeDocument/2006/relationships/theme" Target="/ppt/slideMasters/theme/theme1.xml" Id="R66f3e3496c9a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1afe7ab3a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d673545b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6f585285c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9d9431c3c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420004cd8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b8c10445b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c324f3c19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58602e12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TURISTSENTER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TURISTSENTER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38 648 410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11 640 916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HUNDERFOSSEN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939 077 685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