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b9106fa0f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2ae4f247b4e1a"/>
  </p:sldMasterIdLst>
  <p:sldIdLst>
    <p:sldId xmlns:r="http://schemas.openxmlformats.org/officeDocument/2006/relationships" id="256" r:id="R4b09c8e027d24f79"/>
    <p:sldId xmlns:r="http://schemas.openxmlformats.org/officeDocument/2006/relationships" id="257" r:id="R06365f0dc1914732"/>
    <p:sldId xmlns:r="http://schemas.openxmlformats.org/officeDocument/2006/relationships" id="258" r:id="Rf46b63fcb5454f27"/>
    <p:sldId xmlns:r="http://schemas.openxmlformats.org/officeDocument/2006/relationships" id="259" r:id="R75e390c048954bb2"/>
    <p:sldId xmlns:r="http://schemas.openxmlformats.org/officeDocument/2006/relationships" id="260" r:id="R76d5561e8ae54a79"/>
    <p:sldId xmlns:r="http://schemas.openxmlformats.org/officeDocument/2006/relationships" id="261" r:id="Rf1f68ad0b5ea47c4"/>
    <p:sldId xmlns:r="http://schemas.openxmlformats.org/officeDocument/2006/relationships" id="262" r:id="R59d0e3ceb4dc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2ae4f247b4e1a" /><Relationship Type="http://schemas.openxmlformats.org/officeDocument/2006/relationships/slide" Target="/ppt/slides/slide1.xml" Id="R4b09c8e027d24f79" /><Relationship Type="http://schemas.openxmlformats.org/officeDocument/2006/relationships/slide" Target="/ppt/slides/slide2.xml" Id="R06365f0dc1914732" /><Relationship Type="http://schemas.openxmlformats.org/officeDocument/2006/relationships/slide" Target="/ppt/slides/slide3.xml" Id="Rf46b63fcb5454f27" /><Relationship Type="http://schemas.openxmlformats.org/officeDocument/2006/relationships/slide" Target="/ppt/slides/slide4.xml" Id="R75e390c048954bb2" /><Relationship Type="http://schemas.openxmlformats.org/officeDocument/2006/relationships/slide" Target="/ppt/slides/slide5.xml" Id="R76d5561e8ae54a79" /><Relationship Type="http://schemas.openxmlformats.org/officeDocument/2006/relationships/slide" Target="/ppt/slides/slide6.xml" Id="Rf1f68ad0b5ea47c4" /><Relationship Type="http://schemas.openxmlformats.org/officeDocument/2006/relationships/slide" Target="/ppt/slides/slide7.xml" Id="R59d0e3ceb4dc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b7a59d615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2271c2764be7" /><Relationship Type="http://schemas.openxmlformats.org/officeDocument/2006/relationships/theme" Target="/ppt/slideMasters/theme/theme1.xml" Id="R8a5e906246e8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42271c276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11143e4e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46ed0077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615feffc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c4f0ebca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dd9db78e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881cfe6d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48046a6d6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