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ad542246414c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d4086e75044ac1"/>
  </p:sldMasterIdLst>
  <p:sldIdLst>
    <p:sldId xmlns:r="http://schemas.openxmlformats.org/officeDocument/2006/relationships" id="256" r:id="R49a7c36007d34087"/>
    <p:sldId xmlns:r="http://schemas.openxmlformats.org/officeDocument/2006/relationships" id="257" r:id="R173db51fedf646bc"/>
    <p:sldId xmlns:r="http://schemas.openxmlformats.org/officeDocument/2006/relationships" id="258" r:id="R75f68e46acff4eda"/>
    <p:sldId xmlns:r="http://schemas.openxmlformats.org/officeDocument/2006/relationships" id="259" r:id="R8fb5140d00df4fb5"/>
    <p:sldId xmlns:r="http://schemas.openxmlformats.org/officeDocument/2006/relationships" id="260" r:id="R5e1a2a8b9ac74a67"/>
    <p:sldId xmlns:r="http://schemas.openxmlformats.org/officeDocument/2006/relationships" id="261" r:id="Ra590bd4a709d4987"/>
    <p:sldId xmlns:r="http://schemas.openxmlformats.org/officeDocument/2006/relationships" id="262" r:id="Re71932453f6745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4086e75044ac1" /><Relationship Type="http://schemas.openxmlformats.org/officeDocument/2006/relationships/slide" Target="/ppt/slides/slide1.xml" Id="R49a7c36007d34087" /><Relationship Type="http://schemas.openxmlformats.org/officeDocument/2006/relationships/slide" Target="/ppt/slides/slide2.xml" Id="R173db51fedf646bc" /><Relationship Type="http://schemas.openxmlformats.org/officeDocument/2006/relationships/slide" Target="/ppt/slides/slide3.xml" Id="R75f68e46acff4eda" /><Relationship Type="http://schemas.openxmlformats.org/officeDocument/2006/relationships/slide" Target="/ppt/slides/slide4.xml" Id="R8fb5140d00df4fb5" /><Relationship Type="http://schemas.openxmlformats.org/officeDocument/2006/relationships/slide" Target="/ppt/slides/slide5.xml" Id="R5e1a2a8b9ac74a67" /><Relationship Type="http://schemas.openxmlformats.org/officeDocument/2006/relationships/slide" Target="/ppt/slides/slide6.xml" Id="Ra590bd4a709d4987" /><Relationship Type="http://schemas.openxmlformats.org/officeDocument/2006/relationships/slide" Target="/ppt/slides/slide7.xml" Id="Re71932453f6745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004cc7fafa4d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7a0c7b41e4ba6" /><Relationship Type="http://schemas.openxmlformats.org/officeDocument/2006/relationships/theme" Target="/ppt/slideMasters/theme/theme1.xml" Id="Rd2c803bfea404f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47a0c7b41e4b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153d728b945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64eed5a4e4f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541c2f0e741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6e0b25c7e4b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63fed77ac40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22aaaf6154b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2324a6cd64f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Treschow-Fritzøe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Treschow-Fritzøe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Treschow-Fritzøe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Treschow-Fritzøe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Treschow-Fritzøe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Treschow-Fritzøe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5 043 017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−36 331 243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97 313 839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1 885 781 736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2 074 590 581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Treschow-Fritzøe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TRESCHOW-FRITZØE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Treschow-Fritzøe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12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info@fritzoe.no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www.fritzoe.no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939 276 300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Treschow-Fritzøe AS</a:t>
            </a:r>
          </a:p>
        </p:txBody>
      </p:sp>
    </p:spTree>
  </p:cSld>
  <p:clrMapOvr>
    <a:masterClrMapping xmlns:a="http://schemas.openxmlformats.org/drawingml/2006/main"/>
  </p:clrMapOvr>
</p:sld>
</file>