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65af12b55245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a1e4dcea3e4552"/>
  </p:sldMasterIdLst>
  <p:sldIdLst>
    <p:sldId xmlns:r="http://schemas.openxmlformats.org/officeDocument/2006/relationships" id="256" r:id="R7fa2409925424c1d"/>
    <p:sldId xmlns:r="http://schemas.openxmlformats.org/officeDocument/2006/relationships" id="257" r:id="R1a3ff4540e3b467d"/>
    <p:sldId xmlns:r="http://schemas.openxmlformats.org/officeDocument/2006/relationships" id="258" r:id="R53fd0c03e18f4bf1"/>
    <p:sldId xmlns:r="http://schemas.openxmlformats.org/officeDocument/2006/relationships" id="259" r:id="R239694348b83491e"/>
    <p:sldId xmlns:r="http://schemas.openxmlformats.org/officeDocument/2006/relationships" id="260" r:id="Rc5e52ff6eb794493"/>
    <p:sldId xmlns:r="http://schemas.openxmlformats.org/officeDocument/2006/relationships" id="261" r:id="R008202ca102c4184"/>
    <p:sldId xmlns:r="http://schemas.openxmlformats.org/officeDocument/2006/relationships" id="262" r:id="Rad3670a478494a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a1e4dcea3e4552" /><Relationship Type="http://schemas.openxmlformats.org/officeDocument/2006/relationships/slide" Target="/ppt/slides/slide1.xml" Id="R7fa2409925424c1d" /><Relationship Type="http://schemas.openxmlformats.org/officeDocument/2006/relationships/slide" Target="/ppt/slides/slide2.xml" Id="R1a3ff4540e3b467d" /><Relationship Type="http://schemas.openxmlformats.org/officeDocument/2006/relationships/slide" Target="/ppt/slides/slide3.xml" Id="R53fd0c03e18f4bf1" /><Relationship Type="http://schemas.openxmlformats.org/officeDocument/2006/relationships/slide" Target="/ppt/slides/slide4.xml" Id="R239694348b83491e" /><Relationship Type="http://schemas.openxmlformats.org/officeDocument/2006/relationships/slide" Target="/ppt/slides/slide5.xml" Id="Rc5e52ff6eb794493" /><Relationship Type="http://schemas.openxmlformats.org/officeDocument/2006/relationships/slide" Target="/ppt/slides/slide6.xml" Id="R008202ca102c4184" /><Relationship Type="http://schemas.openxmlformats.org/officeDocument/2006/relationships/slide" Target="/ppt/slides/slide7.xml" Id="Rad3670a478494a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1b63bb68fc42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b05b761634613" /><Relationship Type="http://schemas.openxmlformats.org/officeDocument/2006/relationships/theme" Target="/ppt/slideMasters/theme/theme1.xml" Id="R5286bb6843734c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6b05b7616346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63fe609cd4c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c1047fb9d4a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00188ef064e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6902628b74b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dbb94524548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79c522f2340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3948cd48a4d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ULSMO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ULSMO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215 120 000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1 475 759 000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1 560 854 000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JUPITER INVEST II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ULSTEIN INVEST II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AMORIN JUNIOR AS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MOGUL INVEST AS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TOKA INVEST II AS  –  12,1 %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MOGUL KAPITAL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Vikemyra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00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939 320 245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ULSMO AS</a:t>
            </a:r>
          </a:p>
        </p:txBody>
      </p:sp>
    </p:spTree>
  </p:cSld>
  <p:clrMapOvr>
    <a:masterClrMapping xmlns:a="http://schemas.openxmlformats.org/drawingml/2006/main"/>
  </p:clrMapOvr>
</p:sld>
</file>