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822ed61b6d43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50daf7a0e84454"/>
  </p:sldMasterIdLst>
  <p:sldIdLst>
    <p:sldId xmlns:r="http://schemas.openxmlformats.org/officeDocument/2006/relationships" id="256" r:id="Re728da46b02f4896"/>
    <p:sldId xmlns:r="http://schemas.openxmlformats.org/officeDocument/2006/relationships" id="257" r:id="R05b3f0c1389d4f7c"/>
    <p:sldId xmlns:r="http://schemas.openxmlformats.org/officeDocument/2006/relationships" id="258" r:id="Rbf3626edf3d5435d"/>
    <p:sldId xmlns:r="http://schemas.openxmlformats.org/officeDocument/2006/relationships" id="259" r:id="R5ae8a528af8742e4"/>
    <p:sldId xmlns:r="http://schemas.openxmlformats.org/officeDocument/2006/relationships" id="260" r:id="R0328c7bb7c584d1e"/>
    <p:sldId xmlns:r="http://schemas.openxmlformats.org/officeDocument/2006/relationships" id="261" r:id="Rae472fed2fbc4f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50daf7a0e84454" /><Relationship Type="http://schemas.openxmlformats.org/officeDocument/2006/relationships/slide" Target="/ppt/slides/slide1.xml" Id="Re728da46b02f4896" /><Relationship Type="http://schemas.openxmlformats.org/officeDocument/2006/relationships/slide" Target="/ppt/slides/slide2.xml" Id="R05b3f0c1389d4f7c" /><Relationship Type="http://schemas.openxmlformats.org/officeDocument/2006/relationships/slide" Target="/ppt/slides/slide3.xml" Id="Rbf3626edf3d5435d" /><Relationship Type="http://schemas.openxmlformats.org/officeDocument/2006/relationships/slide" Target="/ppt/slides/slide4.xml" Id="R5ae8a528af8742e4" /><Relationship Type="http://schemas.openxmlformats.org/officeDocument/2006/relationships/slide" Target="/ppt/slides/slide5.xml" Id="R0328c7bb7c584d1e" /><Relationship Type="http://schemas.openxmlformats.org/officeDocument/2006/relationships/slide" Target="/ppt/slides/slide6.xml" Id="Rae472fed2fbc4f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bc28f9093f46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5c28fac0384091" /><Relationship Type="http://schemas.openxmlformats.org/officeDocument/2006/relationships/theme" Target="/ppt/slideMasters/theme/theme1.xml" Id="Rb921049dfc474c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5c28fac03840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75925d4a7f48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f740f9e83f4c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73f943335b43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5ea461244445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00396bc9d141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34597a798c4e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IK AGENTUR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 AGENTUR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IK AGENTUR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 AGENTUR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 AGENTUR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 AGENTUR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KROGH IDAR OLAV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 AGENTUR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939 337 113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 AGENTUR AS</a:t>
            </a:r>
          </a:p>
        </p:txBody>
      </p:sp>
    </p:spTree>
  </p:cSld>
  <p:clrMapOvr>
    <a:masterClrMapping xmlns:a="http://schemas.openxmlformats.org/drawingml/2006/main"/>
  </p:clrMapOvr>
</p:sld>
</file>