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1dca3e0ee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a12db221249b6"/>
  </p:sldMasterIdLst>
  <p:sldIdLst>
    <p:sldId xmlns:r="http://schemas.openxmlformats.org/officeDocument/2006/relationships" id="256" r:id="R849aa5484b0249de"/>
    <p:sldId xmlns:r="http://schemas.openxmlformats.org/officeDocument/2006/relationships" id="257" r:id="Ra9275a887b0147c5"/>
    <p:sldId xmlns:r="http://schemas.openxmlformats.org/officeDocument/2006/relationships" id="258" r:id="Rc9bdcadb31c340ab"/>
    <p:sldId xmlns:r="http://schemas.openxmlformats.org/officeDocument/2006/relationships" id="259" r:id="Ra7e52ec409c74c7b"/>
    <p:sldId xmlns:r="http://schemas.openxmlformats.org/officeDocument/2006/relationships" id="260" r:id="Rf9c7b571533c433b"/>
    <p:sldId xmlns:r="http://schemas.openxmlformats.org/officeDocument/2006/relationships" id="261" r:id="R8f7f6cd053fc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a12db221249b6" /><Relationship Type="http://schemas.openxmlformats.org/officeDocument/2006/relationships/slide" Target="/ppt/slides/slide1.xml" Id="R849aa5484b0249de" /><Relationship Type="http://schemas.openxmlformats.org/officeDocument/2006/relationships/slide" Target="/ppt/slides/slide2.xml" Id="Ra9275a887b0147c5" /><Relationship Type="http://schemas.openxmlformats.org/officeDocument/2006/relationships/slide" Target="/ppt/slides/slide3.xml" Id="Rc9bdcadb31c340ab" /><Relationship Type="http://schemas.openxmlformats.org/officeDocument/2006/relationships/slide" Target="/ppt/slides/slide4.xml" Id="Ra7e52ec409c74c7b" /><Relationship Type="http://schemas.openxmlformats.org/officeDocument/2006/relationships/slide" Target="/ppt/slides/slide5.xml" Id="Rf9c7b571533c433b" /><Relationship Type="http://schemas.openxmlformats.org/officeDocument/2006/relationships/slide" Target="/ppt/slides/slide6.xml" Id="R8f7f6cd053fc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d33e0b606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d62af22a4f69" /><Relationship Type="http://schemas.openxmlformats.org/officeDocument/2006/relationships/theme" Target="/ppt/slideMasters/theme/theme1.xml" Id="R9a16b6d34beb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5d62af22a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9baa7675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f4e7fd07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a61feb8a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044e69ea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753fc64c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53fbe33c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