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04cdafc35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db274a1194e24"/>
  </p:sldMasterIdLst>
  <p:sldIdLst>
    <p:sldId xmlns:r="http://schemas.openxmlformats.org/officeDocument/2006/relationships" id="256" r:id="Rbd38e6f47802409c"/>
    <p:sldId xmlns:r="http://schemas.openxmlformats.org/officeDocument/2006/relationships" id="257" r:id="R3e620d4248594346"/>
    <p:sldId xmlns:r="http://schemas.openxmlformats.org/officeDocument/2006/relationships" id="258" r:id="R6e5580ad5b604bff"/>
    <p:sldId xmlns:r="http://schemas.openxmlformats.org/officeDocument/2006/relationships" id="259" r:id="R0142cbb528994ecd"/>
    <p:sldId xmlns:r="http://schemas.openxmlformats.org/officeDocument/2006/relationships" id="260" r:id="Rdf96af07be1344cc"/>
    <p:sldId xmlns:r="http://schemas.openxmlformats.org/officeDocument/2006/relationships" id="261" r:id="Re81f62c84b2d4380"/>
    <p:sldId xmlns:r="http://schemas.openxmlformats.org/officeDocument/2006/relationships" id="262" r:id="R47b35877f603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db274a1194e24" /><Relationship Type="http://schemas.openxmlformats.org/officeDocument/2006/relationships/slide" Target="/ppt/slides/slide1.xml" Id="Rbd38e6f47802409c" /><Relationship Type="http://schemas.openxmlformats.org/officeDocument/2006/relationships/slide" Target="/ppt/slides/slide2.xml" Id="R3e620d4248594346" /><Relationship Type="http://schemas.openxmlformats.org/officeDocument/2006/relationships/slide" Target="/ppt/slides/slide3.xml" Id="R6e5580ad5b604bff" /><Relationship Type="http://schemas.openxmlformats.org/officeDocument/2006/relationships/slide" Target="/ppt/slides/slide4.xml" Id="R0142cbb528994ecd" /><Relationship Type="http://schemas.openxmlformats.org/officeDocument/2006/relationships/slide" Target="/ppt/slides/slide5.xml" Id="Rdf96af07be1344cc" /><Relationship Type="http://schemas.openxmlformats.org/officeDocument/2006/relationships/slide" Target="/ppt/slides/slide6.xml" Id="Re81f62c84b2d4380" /><Relationship Type="http://schemas.openxmlformats.org/officeDocument/2006/relationships/slide" Target="/ppt/slides/slide7.xml" Id="R47b35877f603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f1e6c0d7d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044158fa4f73" /><Relationship Type="http://schemas.openxmlformats.org/officeDocument/2006/relationships/theme" Target="/ppt/slideMasters/theme/theme1.xml" Id="R67057e5c9334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2044158fa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1aa49572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bb2b18d6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a10dcf34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f2e994e9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1e696290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c77ef4e9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c1c2c6a3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JOHANNESSEN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