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0cd069ae154e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c1c29a083c49b2"/>
  </p:sldMasterIdLst>
  <p:sldIdLst>
    <p:sldId xmlns:r="http://schemas.openxmlformats.org/officeDocument/2006/relationships" id="256" r:id="R04b49498736e4d25"/>
    <p:sldId xmlns:r="http://schemas.openxmlformats.org/officeDocument/2006/relationships" id="257" r:id="R2219000f02754358"/>
    <p:sldId xmlns:r="http://schemas.openxmlformats.org/officeDocument/2006/relationships" id="258" r:id="Rd764104112ea42ba"/>
    <p:sldId xmlns:r="http://schemas.openxmlformats.org/officeDocument/2006/relationships" id="259" r:id="Rdae1eb94c4974d3f"/>
    <p:sldId xmlns:r="http://schemas.openxmlformats.org/officeDocument/2006/relationships" id="260" r:id="R2a3613335d7a46ff"/>
    <p:sldId xmlns:r="http://schemas.openxmlformats.org/officeDocument/2006/relationships" id="261" r:id="R1a47a0bd70a343da"/>
    <p:sldId xmlns:r="http://schemas.openxmlformats.org/officeDocument/2006/relationships" id="262" r:id="Rf1beb4148e4a46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1c29a083c49b2" /><Relationship Type="http://schemas.openxmlformats.org/officeDocument/2006/relationships/slide" Target="/ppt/slides/slide1.xml" Id="R04b49498736e4d25" /><Relationship Type="http://schemas.openxmlformats.org/officeDocument/2006/relationships/slide" Target="/ppt/slides/slide2.xml" Id="R2219000f02754358" /><Relationship Type="http://schemas.openxmlformats.org/officeDocument/2006/relationships/slide" Target="/ppt/slides/slide3.xml" Id="Rd764104112ea42ba" /><Relationship Type="http://schemas.openxmlformats.org/officeDocument/2006/relationships/slide" Target="/ppt/slides/slide4.xml" Id="Rdae1eb94c4974d3f" /><Relationship Type="http://schemas.openxmlformats.org/officeDocument/2006/relationships/slide" Target="/ppt/slides/slide5.xml" Id="R2a3613335d7a46ff" /><Relationship Type="http://schemas.openxmlformats.org/officeDocument/2006/relationships/slide" Target="/ppt/slides/slide6.xml" Id="R1a47a0bd70a343da" /><Relationship Type="http://schemas.openxmlformats.org/officeDocument/2006/relationships/slide" Target="/ppt/slides/slide7.xml" Id="Rf1beb4148e4a46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b873e7fdb4b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c65a0126e4c17" /><Relationship Type="http://schemas.openxmlformats.org/officeDocument/2006/relationships/theme" Target="/ppt/slideMasters/theme/theme1.xml" Id="Rdb030c32c7c641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fc65a0126e4c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1b706ca0b4d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b805cb4d740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f7c7231164b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ab417a57e4f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40abae7e44f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dfa6376e54d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1e87ec0d340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ELEKTRO OPTIKK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ELEKTRO OPTIKK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164 479 944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−19 279 640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−45 653 129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60 398 791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195 319 491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ELEKTRO OPTIKK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939 377 409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