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c41e50f0ca46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5ab05aa0b491d"/>
  </p:sldMasterIdLst>
  <p:sldIdLst>
    <p:sldId xmlns:r="http://schemas.openxmlformats.org/officeDocument/2006/relationships" id="256" r:id="R6b0333ed59ac42d9"/>
    <p:sldId xmlns:r="http://schemas.openxmlformats.org/officeDocument/2006/relationships" id="257" r:id="Rbae2a0bbd0f5413a"/>
    <p:sldId xmlns:r="http://schemas.openxmlformats.org/officeDocument/2006/relationships" id="258" r:id="R0ec838371f474c78"/>
    <p:sldId xmlns:r="http://schemas.openxmlformats.org/officeDocument/2006/relationships" id="259" r:id="R0cb04b77df8542c9"/>
    <p:sldId xmlns:r="http://schemas.openxmlformats.org/officeDocument/2006/relationships" id="260" r:id="Re4ffae8f0b9b42a3"/>
    <p:sldId xmlns:r="http://schemas.openxmlformats.org/officeDocument/2006/relationships" id="261" r:id="R9628687123b94c0d"/>
    <p:sldId xmlns:r="http://schemas.openxmlformats.org/officeDocument/2006/relationships" id="262" r:id="Rcf23cfd1fcf2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5ab05aa0b491d" /><Relationship Type="http://schemas.openxmlformats.org/officeDocument/2006/relationships/slide" Target="/ppt/slides/slide1.xml" Id="R6b0333ed59ac42d9" /><Relationship Type="http://schemas.openxmlformats.org/officeDocument/2006/relationships/slide" Target="/ppt/slides/slide2.xml" Id="Rbae2a0bbd0f5413a" /><Relationship Type="http://schemas.openxmlformats.org/officeDocument/2006/relationships/slide" Target="/ppt/slides/slide3.xml" Id="R0ec838371f474c78" /><Relationship Type="http://schemas.openxmlformats.org/officeDocument/2006/relationships/slide" Target="/ppt/slides/slide4.xml" Id="R0cb04b77df8542c9" /><Relationship Type="http://schemas.openxmlformats.org/officeDocument/2006/relationships/slide" Target="/ppt/slides/slide5.xml" Id="Re4ffae8f0b9b42a3" /><Relationship Type="http://schemas.openxmlformats.org/officeDocument/2006/relationships/slide" Target="/ppt/slides/slide6.xml" Id="R9628687123b94c0d" /><Relationship Type="http://schemas.openxmlformats.org/officeDocument/2006/relationships/slide" Target="/ppt/slides/slide7.xml" Id="Rcf23cfd1fcf2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bc19ee90e45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9de6cf8874459" /><Relationship Type="http://schemas.openxmlformats.org/officeDocument/2006/relationships/theme" Target="/ppt/slideMasters/theme/theme1.xml" Id="R6d9b0e52d7c14c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e9de6cf887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2293817e349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8b28893d843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2404e029a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5032adcad41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b3f8bb49444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7d398f1cb4d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19f50edb240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SELVIK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SELVIK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SELVIK HOLDING AS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SELVIK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SELVIK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SELVIK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25 330 587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26 500 069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SELVIK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SELVIK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EIK-NES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MÅLFRID SELVIK ÅRTHUN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MAGNE SELVIK  –  12,2 %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SELVIK  –  12,2 %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HARALD SELVIK  –  12,2 %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SELVIK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Treaskjæret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post@brselvik.no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www.brselvik.no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939 385 509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SELVIK HOLDING AS</a:t>
            </a:r>
          </a:p>
        </p:txBody>
      </p:sp>
    </p:spTree>
  </p:cSld>
  <p:clrMapOvr>
    <a:masterClrMapping xmlns:a="http://schemas.openxmlformats.org/drawingml/2006/main"/>
  </p:clrMapOvr>
</p:sld>
</file>