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6d280a6b2244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28f54bcee6489a"/>
  </p:sldMasterIdLst>
  <p:sldIdLst>
    <p:sldId xmlns:r="http://schemas.openxmlformats.org/officeDocument/2006/relationships" id="256" r:id="R6c4363985a3549cb"/>
    <p:sldId xmlns:r="http://schemas.openxmlformats.org/officeDocument/2006/relationships" id="257" r:id="Rc203c3f9cd8f47eb"/>
    <p:sldId xmlns:r="http://schemas.openxmlformats.org/officeDocument/2006/relationships" id="258" r:id="Ra87f39cf37564643"/>
    <p:sldId xmlns:r="http://schemas.openxmlformats.org/officeDocument/2006/relationships" id="259" r:id="R31c1017c839f4a7a"/>
    <p:sldId xmlns:r="http://schemas.openxmlformats.org/officeDocument/2006/relationships" id="260" r:id="R16b2fa8149fb4c3b"/>
    <p:sldId xmlns:r="http://schemas.openxmlformats.org/officeDocument/2006/relationships" id="261" r:id="Rb1a332e25de843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8f54bcee6489a" /><Relationship Type="http://schemas.openxmlformats.org/officeDocument/2006/relationships/slide" Target="/ppt/slides/slide1.xml" Id="R6c4363985a3549cb" /><Relationship Type="http://schemas.openxmlformats.org/officeDocument/2006/relationships/slide" Target="/ppt/slides/slide2.xml" Id="Rc203c3f9cd8f47eb" /><Relationship Type="http://schemas.openxmlformats.org/officeDocument/2006/relationships/slide" Target="/ppt/slides/slide3.xml" Id="Ra87f39cf37564643" /><Relationship Type="http://schemas.openxmlformats.org/officeDocument/2006/relationships/slide" Target="/ppt/slides/slide4.xml" Id="R31c1017c839f4a7a" /><Relationship Type="http://schemas.openxmlformats.org/officeDocument/2006/relationships/slide" Target="/ppt/slides/slide5.xml" Id="R16b2fa8149fb4c3b" /><Relationship Type="http://schemas.openxmlformats.org/officeDocument/2006/relationships/slide" Target="/ppt/slides/slide6.xml" Id="Rb1a332e25de843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94a20dfc7d4d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25ca490e043ac" /><Relationship Type="http://schemas.openxmlformats.org/officeDocument/2006/relationships/theme" Target="/ppt/slideMasters/theme/theme1.xml" Id="R77bc5dddaba244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925ca490e043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76bf7d31e4d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82c117aa24d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f1a0260804c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b163dc14c4d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db1f5a93c42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a61423741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MOKASTET 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MOKASTET DATA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MOKASTET HOLDING AS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MOKASTET HOLDING AS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MOKASTET ROAR 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939 439 749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MOKASTET DATA AS</a:t>
            </a:r>
          </a:p>
        </p:txBody>
      </p:sp>
    </p:spTree>
  </p:cSld>
  <p:clrMapOvr>
    <a:masterClrMapping xmlns:a="http://schemas.openxmlformats.org/drawingml/2006/main"/>
  </p:clrMapOvr>
</p:sld>
</file>