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a81572d02f43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51fbc414d54428"/>
  </p:sldMasterIdLst>
  <p:sldIdLst>
    <p:sldId xmlns:r="http://schemas.openxmlformats.org/officeDocument/2006/relationships" id="256" r:id="R7ba45c96a5fe4daf"/>
    <p:sldId xmlns:r="http://schemas.openxmlformats.org/officeDocument/2006/relationships" id="257" r:id="Rd7846c6c19c24894"/>
    <p:sldId xmlns:r="http://schemas.openxmlformats.org/officeDocument/2006/relationships" id="258" r:id="Rce1fc35ae6b34541"/>
    <p:sldId xmlns:r="http://schemas.openxmlformats.org/officeDocument/2006/relationships" id="259" r:id="R33ebd3c2b66f4e53"/>
    <p:sldId xmlns:r="http://schemas.openxmlformats.org/officeDocument/2006/relationships" id="260" r:id="Rf9eb2365a88649de"/>
    <p:sldId xmlns:r="http://schemas.openxmlformats.org/officeDocument/2006/relationships" id="261" r:id="R493df3dfcb1b45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1fbc414d54428" /><Relationship Type="http://schemas.openxmlformats.org/officeDocument/2006/relationships/slide" Target="/ppt/slides/slide1.xml" Id="R7ba45c96a5fe4daf" /><Relationship Type="http://schemas.openxmlformats.org/officeDocument/2006/relationships/slide" Target="/ppt/slides/slide2.xml" Id="Rd7846c6c19c24894" /><Relationship Type="http://schemas.openxmlformats.org/officeDocument/2006/relationships/slide" Target="/ppt/slides/slide3.xml" Id="Rce1fc35ae6b34541" /><Relationship Type="http://schemas.openxmlformats.org/officeDocument/2006/relationships/slide" Target="/ppt/slides/slide4.xml" Id="R33ebd3c2b66f4e53" /><Relationship Type="http://schemas.openxmlformats.org/officeDocument/2006/relationships/slide" Target="/ppt/slides/slide5.xml" Id="Rf9eb2365a88649de" /><Relationship Type="http://schemas.openxmlformats.org/officeDocument/2006/relationships/slide" Target="/ppt/slides/slide6.xml" Id="R493df3dfcb1b45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099af3c4cf4d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93411771e42e8" /><Relationship Type="http://schemas.openxmlformats.org/officeDocument/2006/relationships/theme" Target="/ppt/slideMasters/theme/theme1.xml" Id="R891a481647934c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493411771e42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71f38ef6e4f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6f75bf67343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2c5c4348f4b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6f9f2e41e44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e973669524a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9a81a10304d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Wedel Jarlsbergs vei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67530664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939 458 875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