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e54418cc8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69e3154e041e9"/>
  </p:sldMasterIdLst>
  <p:sldIdLst>
    <p:sldId xmlns:r="http://schemas.openxmlformats.org/officeDocument/2006/relationships" id="256" r:id="Rf15ece2e2bb54666"/>
    <p:sldId xmlns:r="http://schemas.openxmlformats.org/officeDocument/2006/relationships" id="257" r:id="R3f614b2719d44565"/>
    <p:sldId xmlns:r="http://schemas.openxmlformats.org/officeDocument/2006/relationships" id="258" r:id="Rb69af7dc824a4e2c"/>
    <p:sldId xmlns:r="http://schemas.openxmlformats.org/officeDocument/2006/relationships" id="259" r:id="Rb6c7a02b7649448f"/>
    <p:sldId xmlns:r="http://schemas.openxmlformats.org/officeDocument/2006/relationships" id="260" r:id="R845b17357e1748c3"/>
    <p:sldId xmlns:r="http://schemas.openxmlformats.org/officeDocument/2006/relationships" id="261" r:id="R2ca84b22a2894979"/>
    <p:sldId xmlns:r="http://schemas.openxmlformats.org/officeDocument/2006/relationships" id="262" r:id="R805477b112dd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69e3154e041e9" /><Relationship Type="http://schemas.openxmlformats.org/officeDocument/2006/relationships/slide" Target="/ppt/slides/slide1.xml" Id="Rf15ece2e2bb54666" /><Relationship Type="http://schemas.openxmlformats.org/officeDocument/2006/relationships/slide" Target="/ppt/slides/slide2.xml" Id="R3f614b2719d44565" /><Relationship Type="http://schemas.openxmlformats.org/officeDocument/2006/relationships/slide" Target="/ppt/slides/slide3.xml" Id="Rb69af7dc824a4e2c" /><Relationship Type="http://schemas.openxmlformats.org/officeDocument/2006/relationships/slide" Target="/ppt/slides/slide4.xml" Id="Rb6c7a02b7649448f" /><Relationship Type="http://schemas.openxmlformats.org/officeDocument/2006/relationships/slide" Target="/ppt/slides/slide5.xml" Id="R845b17357e1748c3" /><Relationship Type="http://schemas.openxmlformats.org/officeDocument/2006/relationships/slide" Target="/ppt/slides/slide6.xml" Id="R2ca84b22a2894979" /><Relationship Type="http://schemas.openxmlformats.org/officeDocument/2006/relationships/slide" Target="/ppt/slides/slide7.xml" Id="R805477b112dd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253bbd554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bf75e135645fa" /><Relationship Type="http://schemas.openxmlformats.org/officeDocument/2006/relationships/theme" Target="/ppt/slideMasters/theme/theme1.xml" Id="R98cacff3b940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2bf75e1356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168c3a3e14f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55d41630f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4977ba3bb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f7a54cbec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8636620d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b07146027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130b00f3f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