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f1f7511f0041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18570f2eda41e9"/>
  </p:sldMasterIdLst>
  <p:sldIdLst>
    <p:sldId xmlns:r="http://schemas.openxmlformats.org/officeDocument/2006/relationships" id="256" r:id="R954333bdec7b498c"/>
    <p:sldId xmlns:r="http://schemas.openxmlformats.org/officeDocument/2006/relationships" id="257" r:id="R86cb63e3e3cd4d37"/>
    <p:sldId xmlns:r="http://schemas.openxmlformats.org/officeDocument/2006/relationships" id="258" r:id="R841d993dd93949f0"/>
    <p:sldId xmlns:r="http://schemas.openxmlformats.org/officeDocument/2006/relationships" id="259" r:id="R5dc4ee8b8f4a4cd7"/>
    <p:sldId xmlns:r="http://schemas.openxmlformats.org/officeDocument/2006/relationships" id="260" r:id="Rb1c6f719e6e042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8570f2eda41e9" /><Relationship Type="http://schemas.openxmlformats.org/officeDocument/2006/relationships/slide" Target="/ppt/slides/slide1.xml" Id="R954333bdec7b498c" /><Relationship Type="http://schemas.openxmlformats.org/officeDocument/2006/relationships/slide" Target="/ppt/slides/slide2.xml" Id="R86cb63e3e3cd4d37" /><Relationship Type="http://schemas.openxmlformats.org/officeDocument/2006/relationships/slide" Target="/ppt/slides/slide3.xml" Id="R841d993dd93949f0" /><Relationship Type="http://schemas.openxmlformats.org/officeDocument/2006/relationships/slide" Target="/ppt/slides/slide4.xml" Id="R5dc4ee8b8f4a4cd7" /><Relationship Type="http://schemas.openxmlformats.org/officeDocument/2006/relationships/slide" Target="/ppt/slides/slide5.xml" Id="Rb1c6f719e6e042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3df6367db4f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d5eeb48ec4a24" /><Relationship Type="http://schemas.openxmlformats.org/officeDocument/2006/relationships/theme" Target="/ppt/slideMasters/theme/theme1.xml" Id="R6f5b824e88774f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bd5eeb48ec4a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9f4fb6f1441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71f1bd1e0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46134d68c44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bda07cf9342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347d232534e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ØRSTA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postmottak@orsta.kommune.no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www.orsta.kommune.no/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939 461 450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