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4f9c92fca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affb8b67542b8"/>
  </p:sldMasterIdLst>
  <p:sldIdLst>
    <p:sldId xmlns:r="http://schemas.openxmlformats.org/officeDocument/2006/relationships" id="256" r:id="R84ba286e16994a22"/>
    <p:sldId xmlns:r="http://schemas.openxmlformats.org/officeDocument/2006/relationships" id="257" r:id="R90dfdd29a50c4d70"/>
    <p:sldId xmlns:r="http://schemas.openxmlformats.org/officeDocument/2006/relationships" id="258" r:id="R02a81d53b0a24d2c"/>
    <p:sldId xmlns:r="http://schemas.openxmlformats.org/officeDocument/2006/relationships" id="259" r:id="R3ca9b87eeb114942"/>
    <p:sldId xmlns:r="http://schemas.openxmlformats.org/officeDocument/2006/relationships" id="260" r:id="R80ae61be7fbf4215"/>
    <p:sldId xmlns:r="http://schemas.openxmlformats.org/officeDocument/2006/relationships" id="261" r:id="Rcbb5ef9fbf784bfc"/>
    <p:sldId xmlns:r="http://schemas.openxmlformats.org/officeDocument/2006/relationships" id="262" r:id="R1ec851d02ef843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affb8b67542b8" /><Relationship Type="http://schemas.openxmlformats.org/officeDocument/2006/relationships/slide" Target="/ppt/slides/slide1.xml" Id="R84ba286e16994a22" /><Relationship Type="http://schemas.openxmlformats.org/officeDocument/2006/relationships/slide" Target="/ppt/slides/slide2.xml" Id="R90dfdd29a50c4d70" /><Relationship Type="http://schemas.openxmlformats.org/officeDocument/2006/relationships/slide" Target="/ppt/slides/slide3.xml" Id="R02a81d53b0a24d2c" /><Relationship Type="http://schemas.openxmlformats.org/officeDocument/2006/relationships/slide" Target="/ppt/slides/slide4.xml" Id="R3ca9b87eeb114942" /><Relationship Type="http://schemas.openxmlformats.org/officeDocument/2006/relationships/slide" Target="/ppt/slides/slide5.xml" Id="R80ae61be7fbf4215" /><Relationship Type="http://schemas.openxmlformats.org/officeDocument/2006/relationships/slide" Target="/ppt/slides/slide6.xml" Id="Rcbb5ef9fbf784bfc" /><Relationship Type="http://schemas.openxmlformats.org/officeDocument/2006/relationships/slide" Target="/ppt/slides/slide7.xml" Id="R1ec851d02ef843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e8e3a842b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3834b49af43ba" /><Relationship Type="http://schemas.openxmlformats.org/officeDocument/2006/relationships/theme" Target="/ppt/slideMasters/theme/theme1.xml" Id="R9c67db01db18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3834b49af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f8746223e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1abcf0f42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d720bca4f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e4aea362743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d9935e485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7217ec5984e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580292f99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SILDNES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SILDNES BIL AS ble etablert [år] og holder til i Eide.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2 718 528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2 025 039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2 743 510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38 041 532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106 267 216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SILDNES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SILDNES INVEST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SILDNES BIL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INGAR SILDNES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SILDNES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LILLIANN SILDNES BRÅTEN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6490 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29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terje.sildnes@sildnes.no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939 484 396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