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b57a9632e22417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634e0fcf2e544c8"/>
  </p:sldMasterIdLst>
  <p:sldIdLst>
    <p:sldId xmlns:r="http://schemas.openxmlformats.org/officeDocument/2006/relationships" id="256" r:id="R6ecd8f520bc347ac"/>
    <p:sldId xmlns:r="http://schemas.openxmlformats.org/officeDocument/2006/relationships" id="257" r:id="R53dffca8d6ff42f9"/>
    <p:sldId xmlns:r="http://schemas.openxmlformats.org/officeDocument/2006/relationships" id="258" r:id="R8d629bad16484a57"/>
    <p:sldId xmlns:r="http://schemas.openxmlformats.org/officeDocument/2006/relationships" id="259" r:id="Rb6dfd58cecf643fc"/>
    <p:sldId xmlns:r="http://schemas.openxmlformats.org/officeDocument/2006/relationships" id="260" r:id="Rbf411c368602419b"/>
    <p:sldId xmlns:r="http://schemas.openxmlformats.org/officeDocument/2006/relationships" id="261" r:id="R5e57890692f44ade"/>
    <p:sldId xmlns:r="http://schemas.openxmlformats.org/officeDocument/2006/relationships" id="262" r:id="R625a1fd3b92f416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34e0fcf2e544c8" /><Relationship Type="http://schemas.openxmlformats.org/officeDocument/2006/relationships/slide" Target="/ppt/slides/slide1.xml" Id="R6ecd8f520bc347ac" /><Relationship Type="http://schemas.openxmlformats.org/officeDocument/2006/relationships/slide" Target="/ppt/slides/slide2.xml" Id="R53dffca8d6ff42f9" /><Relationship Type="http://schemas.openxmlformats.org/officeDocument/2006/relationships/slide" Target="/ppt/slides/slide3.xml" Id="R8d629bad16484a57" /><Relationship Type="http://schemas.openxmlformats.org/officeDocument/2006/relationships/slide" Target="/ppt/slides/slide4.xml" Id="Rb6dfd58cecf643fc" /><Relationship Type="http://schemas.openxmlformats.org/officeDocument/2006/relationships/slide" Target="/ppt/slides/slide5.xml" Id="Rbf411c368602419b" /><Relationship Type="http://schemas.openxmlformats.org/officeDocument/2006/relationships/slide" Target="/ppt/slides/slide6.xml" Id="R5e57890692f44ade" /><Relationship Type="http://schemas.openxmlformats.org/officeDocument/2006/relationships/slide" Target="/ppt/slides/slide7.xml" Id="R625a1fd3b92f416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867530ed30451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5fce69c9b84773" /><Relationship Type="http://schemas.openxmlformats.org/officeDocument/2006/relationships/theme" Target="/ppt/slideMasters/theme/theme1.xml" Id="Rc4b36c2044d54e1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05fce69c9b8477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7da7d2e1f647a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7b68054073412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f0cda9a94c47c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87c4d3a88147a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b210d25a79449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e862c3d350432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ddeacc6166443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BJØRHEIM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BJØRHEIM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BJØRHEIM EIENDOM AS ble etablert [år] og holder til i Hafrsfjord.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BJØRHEIM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BJØRHEIM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BJØRHEIM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647 402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452 542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355 167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543 636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1 462 501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BJØRHEIM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BJØRHEIM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BJØRHEIM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Klovsteinveien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4041 Hafrsfjord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bjorheim-eiendom@lyse.net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939 486 607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BJØRHEIM EIENDOM AS</a:t>
            </a:r>
          </a:p>
        </p:txBody>
      </p:sp>
    </p:spTree>
  </p:cSld>
  <p:clrMapOvr>
    <a:masterClrMapping xmlns:a="http://schemas.openxmlformats.org/drawingml/2006/main"/>
  </p:clrMapOvr>
</p:sld>
</file>