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fab5e4d900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27cde590d14d05"/>
  </p:sldMasterIdLst>
  <p:sldIdLst>
    <p:sldId xmlns:r="http://schemas.openxmlformats.org/officeDocument/2006/relationships" id="256" r:id="R7f8ea557ce764ae3"/>
    <p:sldId xmlns:r="http://schemas.openxmlformats.org/officeDocument/2006/relationships" id="257" r:id="R9336835d50044ae1"/>
    <p:sldId xmlns:r="http://schemas.openxmlformats.org/officeDocument/2006/relationships" id="258" r:id="Rf430517e4e6a4a38"/>
    <p:sldId xmlns:r="http://schemas.openxmlformats.org/officeDocument/2006/relationships" id="259" r:id="R5ff2e1afc8d64402"/>
    <p:sldId xmlns:r="http://schemas.openxmlformats.org/officeDocument/2006/relationships" id="260" r:id="R33039621397640d3"/>
    <p:sldId xmlns:r="http://schemas.openxmlformats.org/officeDocument/2006/relationships" id="261" r:id="R45d2ec303a8945d4"/>
    <p:sldId xmlns:r="http://schemas.openxmlformats.org/officeDocument/2006/relationships" id="262" r:id="R476ae5425bd543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7cde590d14d05" /><Relationship Type="http://schemas.openxmlformats.org/officeDocument/2006/relationships/slide" Target="/ppt/slides/slide1.xml" Id="R7f8ea557ce764ae3" /><Relationship Type="http://schemas.openxmlformats.org/officeDocument/2006/relationships/slide" Target="/ppt/slides/slide2.xml" Id="R9336835d50044ae1" /><Relationship Type="http://schemas.openxmlformats.org/officeDocument/2006/relationships/slide" Target="/ppt/slides/slide3.xml" Id="Rf430517e4e6a4a38" /><Relationship Type="http://schemas.openxmlformats.org/officeDocument/2006/relationships/slide" Target="/ppt/slides/slide4.xml" Id="R5ff2e1afc8d64402" /><Relationship Type="http://schemas.openxmlformats.org/officeDocument/2006/relationships/slide" Target="/ppt/slides/slide5.xml" Id="R33039621397640d3" /><Relationship Type="http://schemas.openxmlformats.org/officeDocument/2006/relationships/slide" Target="/ppt/slides/slide6.xml" Id="R45d2ec303a8945d4" /><Relationship Type="http://schemas.openxmlformats.org/officeDocument/2006/relationships/slide" Target="/ppt/slides/slide7.xml" Id="R476ae5425bd543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e51d7cf5f4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8a402c26f4e40" /><Relationship Type="http://schemas.openxmlformats.org/officeDocument/2006/relationships/theme" Target="/ppt/slideMasters/theme/theme1.xml" Id="R18b456f07f7b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c8a402c26f4e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cb7efb27f4f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9666f3d2141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c4d04b8544b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576d230d042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f00245e74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5d8432a1f42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5de24d8fc48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SIGMUND LOTHE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LOTHE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21 501 648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1 044 822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3 599 109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7 921 871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KALIM AMIN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SPAS NORGE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KSL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Sandesletta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65 65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post@lothe.com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939 507 213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