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b2b4755db64d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69a68a91754284"/>
  </p:sldMasterIdLst>
  <p:sldIdLst>
    <p:sldId xmlns:r="http://schemas.openxmlformats.org/officeDocument/2006/relationships" id="256" r:id="Re9468f6762644431"/>
    <p:sldId xmlns:r="http://schemas.openxmlformats.org/officeDocument/2006/relationships" id="257" r:id="Re4dedbe01bd949fc"/>
    <p:sldId xmlns:r="http://schemas.openxmlformats.org/officeDocument/2006/relationships" id="258" r:id="R66b811d5fee14c17"/>
    <p:sldId xmlns:r="http://schemas.openxmlformats.org/officeDocument/2006/relationships" id="259" r:id="Rcfec1cd85d1d42fa"/>
    <p:sldId xmlns:r="http://schemas.openxmlformats.org/officeDocument/2006/relationships" id="260" r:id="R761d0ccfcd9d4270"/>
    <p:sldId xmlns:r="http://schemas.openxmlformats.org/officeDocument/2006/relationships" id="261" r:id="Rb2f0e6d677084619"/>
    <p:sldId xmlns:r="http://schemas.openxmlformats.org/officeDocument/2006/relationships" id="262" r:id="R733f607ed8334c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69a68a91754284" /><Relationship Type="http://schemas.openxmlformats.org/officeDocument/2006/relationships/slide" Target="/ppt/slides/slide1.xml" Id="Re9468f6762644431" /><Relationship Type="http://schemas.openxmlformats.org/officeDocument/2006/relationships/slide" Target="/ppt/slides/slide2.xml" Id="Re4dedbe01bd949fc" /><Relationship Type="http://schemas.openxmlformats.org/officeDocument/2006/relationships/slide" Target="/ppt/slides/slide3.xml" Id="R66b811d5fee14c17" /><Relationship Type="http://schemas.openxmlformats.org/officeDocument/2006/relationships/slide" Target="/ppt/slides/slide4.xml" Id="Rcfec1cd85d1d42fa" /><Relationship Type="http://schemas.openxmlformats.org/officeDocument/2006/relationships/slide" Target="/ppt/slides/slide5.xml" Id="R761d0ccfcd9d4270" /><Relationship Type="http://schemas.openxmlformats.org/officeDocument/2006/relationships/slide" Target="/ppt/slides/slide6.xml" Id="Rb2f0e6d677084619" /><Relationship Type="http://schemas.openxmlformats.org/officeDocument/2006/relationships/slide" Target="/ppt/slides/slide7.xml" Id="R733f607ed8334c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812996301b4e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b24021ca04b56" /><Relationship Type="http://schemas.openxmlformats.org/officeDocument/2006/relationships/theme" Target="/ppt/slideMasters/theme/theme1.xml" Id="R20f9356266f540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3b24021ca04b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943362edf4a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a7a20f98542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8f4e75bf348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6030ad6fd43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f7b79f5b642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e6b034f9748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fcb4ebba34d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 &amp; 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&amp;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&amp; G HOLDING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&amp;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&amp;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&amp;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975 108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−2 809 538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−204 509 187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8 720 448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187 165 550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&amp;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LILAND-BERTELSEN RUNE  –  49,6 %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GARPESTAD SVERRE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GARPESTAD KJELL JR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GARPESTAD SVERRE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BERTELSEN ARNE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LILAND-BERTELSEN RUNE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&amp; 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Hovlandsveien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4374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939 511 148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&amp; G HOLDING AS</a:t>
            </a:r>
          </a:p>
        </p:txBody>
      </p:sp>
    </p:spTree>
  </p:cSld>
  <p:clrMapOvr>
    <a:masterClrMapping xmlns:a="http://schemas.openxmlformats.org/drawingml/2006/main"/>
  </p:clrMapOvr>
</p:sld>
</file>