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29030854b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dd1b7aeec44ac"/>
  </p:sldMasterIdLst>
  <p:sldIdLst>
    <p:sldId xmlns:r="http://schemas.openxmlformats.org/officeDocument/2006/relationships" id="256" r:id="R64fa4d41f8d34ee7"/>
    <p:sldId xmlns:r="http://schemas.openxmlformats.org/officeDocument/2006/relationships" id="257" r:id="R88efd6f559cb4489"/>
    <p:sldId xmlns:r="http://schemas.openxmlformats.org/officeDocument/2006/relationships" id="258" r:id="R1e0e95300e644b48"/>
    <p:sldId xmlns:r="http://schemas.openxmlformats.org/officeDocument/2006/relationships" id="259" r:id="R56807700c0a44ad2"/>
    <p:sldId xmlns:r="http://schemas.openxmlformats.org/officeDocument/2006/relationships" id="260" r:id="R98444257fab54e82"/>
    <p:sldId xmlns:r="http://schemas.openxmlformats.org/officeDocument/2006/relationships" id="261" r:id="R2934e5cb1486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dd1b7aeec44ac" /><Relationship Type="http://schemas.openxmlformats.org/officeDocument/2006/relationships/slide" Target="/ppt/slides/slide1.xml" Id="R64fa4d41f8d34ee7" /><Relationship Type="http://schemas.openxmlformats.org/officeDocument/2006/relationships/slide" Target="/ppt/slides/slide2.xml" Id="R88efd6f559cb4489" /><Relationship Type="http://schemas.openxmlformats.org/officeDocument/2006/relationships/slide" Target="/ppt/slides/slide3.xml" Id="R1e0e95300e644b48" /><Relationship Type="http://schemas.openxmlformats.org/officeDocument/2006/relationships/slide" Target="/ppt/slides/slide4.xml" Id="R56807700c0a44ad2" /><Relationship Type="http://schemas.openxmlformats.org/officeDocument/2006/relationships/slide" Target="/ppt/slides/slide5.xml" Id="R98444257fab54e82" /><Relationship Type="http://schemas.openxmlformats.org/officeDocument/2006/relationships/slide" Target="/ppt/slides/slide6.xml" Id="R2934e5cb1486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a8988d989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16f16dad4881" /><Relationship Type="http://schemas.openxmlformats.org/officeDocument/2006/relationships/theme" Target="/ppt/slideMasters/theme/theme1.xml" Id="R09920c4e4e50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f16f16dad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feb2998c0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aff59334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effd85c5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6f502b30f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b3710778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cf9ebdbe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