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47a0bf351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8a072bc1c43b2"/>
  </p:sldMasterIdLst>
  <p:sldIdLst>
    <p:sldId xmlns:r="http://schemas.openxmlformats.org/officeDocument/2006/relationships" id="256" r:id="Rb545768e756a4597"/>
    <p:sldId xmlns:r="http://schemas.openxmlformats.org/officeDocument/2006/relationships" id="257" r:id="Rda06b763b1f04e2f"/>
    <p:sldId xmlns:r="http://schemas.openxmlformats.org/officeDocument/2006/relationships" id="258" r:id="R20fa0778014c4590"/>
    <p:sldId xmlns:r="http://schemas.openxmlformats.org/officeDocument/2006/relationships" id="259" r:id="Rfef2e100679548bc"/>
    <p:sldId xmlns:r="http://schemas.openxmlformats.org/officeDocument/2006/relationships" id="260" r:id="Rba7d79d7f80e4b09"/>
    <p:sldId xmlns:r="http://schemas.openxmlformats.org/officeDocument/2006/relationships" id="261" r:id="R3aedfc02c62b4309"/>
    <p:sldId xmlns:r="http://schemas.openxmlformats.org/officeDocument/2006/relationships" id="262" r:id="R853bdca0717b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8a072bc1c43b2" /><Relationship Type="http://schemas.openxmlformats.org/officeDocument/2006/relationships/slide" Target="/ppt/slides/slide1.xml" Id="Rb545768e756a4597" /><Relationship Type="http://schemas.openxmlformats.org/officeDocument/2006/relationships/slide" Target="/ppt/slides/slide2.xml" Id="Rda06b763b1f04e2f" /><Relationship Type="http://schemas.openxmlformats.org/officeDocument/2006/relationships/slide" Target="/ppt/slides/slide3.xml" Id="R20fa0778014c4590" /><Relationship Type="http://schemas.openxmlformats.org/officeDocument/2006/relationships/slide" Target="/ppt/slides/slide4.xml" Id="Rfef2e100679548bc" /><Relationship Type="http://schemas.openxmlformats.org/officeDocument/2006/relationships/slide" Target="/ppt/slides/slide5.xml" Id="Rba7d79d7f80e4b09" /><Relationship Type="http://schemas.openxmlformats.org/officeDocument/2006/relationships/slide" Target="/ppt/slides/slide6.xml" Id="R3aedfc02c62b4309" /><Relationship Type="http://schemas.openxmlformats.org/officeDocument/2006/relationships/slide" Target="/ppt/slides/slide7.xml" Id="R853bdca0717b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193a7414f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5caf2ccb4774" /><Relationship Type="http://schemas.openxmlformats.org/officeDocument/2006/relationships/theme" Target="/ppt/slideMasters/theme/theme1.xml" Id="Rbd9179409404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f5caf2ccb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ae459003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2284029d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8d8245b5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aa2d89c2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791619e3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aad3a842e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9f538666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