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ec7970c7b344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c6a0625d1c44bc"/>
  </p:sldMasterIdLst>
  <p:sldIdLst>
    <p:sldId xmlns:r="http://schemas.openxmlformats.org/officeDocument/2006/relationships" id="256" r:id="R19589445964c4a03"/>
    <p:sldId xmlns:r="http://schemas.openxmlformats.org/officeDocument/2006/relationships" id="257" r:id="R66f6a2bde8084b5f"/>
    <p:sldId xmlns:r="http://schemas.openxmlformats.org/officeDocument/2006/relationships" id="258" r:id="Ra905c804edff4cbb"/>
    <p:sldId xmlns:r="http://schemas.openxmlformats.org/officeDocument/2006/relationships" id="259" r:id="R365448f5f65e4944"/>
    <p:sldId xmlns:r="http://schemas.openxmlformats.org/officeDocument/2006/relationships" id="260" r:id="R8d7d07bab35d4fc2"/>
    <p:sldId xmlns:r="http://schemas.openxmlformats.org/officeDocument/2006/relationships" id="261" r:id="R8a959cdd358d4be6"/>
    <p:sldId xmlns:r="http://schemas.openxmlformats.org/officeDocument/2006/relationships" id="262" r:id="Rfbfee0717f4c47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6a0625d1c44bc" /><Relationship Type="http://schemas.openxmlformats.org/officeDocument/2006/relationships/slide" Target="/ppt/slides/slide1.xml" Id="R19589445964c4a03" /><Relationship Type="http://schemas.openxmlformats.org/officeDocument/2006/relationships/slide" Target="/ppt/slides/slide2.xml" Id="R66f6a2bde8084b5f" /><Relationship Type="http://schemas.openxmlformats.org/officeDocument/2006/relationships/slide" Target="/ppt/slides/slide3.xml" Id="Ra905c804edff4cbb" /><Relationship Type="http://schemas.openxmlformats.org/officeDocument/2006/relationships/slide" Target="/ppt/slides/slide4.xml" Id="R365448f5f65e4944" /><Relationship Type="http://schemas.openxmlformats.org/officeDocument/2006/relationships/slide" Target="/ppt/slides/slide5.xml" Id="R8d7d07bab35d4fc2" /><Relationship Type="http://schemas.openxmlformats.org/officeDocument/2006/relationships/slide" Target="/ppt/slides/slide6.xml" Id="R8a959cdd358d4be6" /><Relationship Type="http://schemas.openxmlformats.org/officeDocument/2006/relationships/slide" Target="/ppt/slides/slide7.xml" Id="Rfbfee0717f4c47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344a7007045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5d49b02134d71" /><Relationship Type="http://schemas.openxmlformats.org/officeDocument/2006/relationships/theme" Target="/ppt/slideMasters/theme/theme1.xml" Id="R4545d0ca313b4a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b5d49b02134d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2af2e1b9549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119b5d0724d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bff66329044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648f6ca7343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46c53267b4e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2f1a3268842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32cfbb2fa4b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LUNA TRADING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 TRADING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16 427 471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870 016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5 416 835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11 158 848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Gaddholmvegen 204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6913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939 535 233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TRADING AS</a:t>
            </a:r>
          </a:p>
        </p:txBody>
      </p:sp>
    </p:spTree>
  </p:cSld>
  <p:clrMapOvr>
    <a:masterClrMapping xmlns:a="http://schemas.openxmlformats.org/drawingml/2006/main"/>
  </p:clrMapOvr>
</p:sld>
</file>