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4ee86761e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b4d9ad8aa40b7"/>
  </p:sldMasterIdLst>
  <p:sldIdLst>
    <p:sldId xmlns:r="http://schemas.openxmlformats.org/officeDocument/2006/relationships" id="256" r:id="R9ad665ea8a734808"/>
    <p:sldId xmlns:r="http://schemas.openxmlformats.org/officeDocument/2006/relationships" id="257" r:id="Rc8e3547a8a5242fe"/>
    <p:sldId xmlns:r="http://schemas.openxmlformats.org/officeDocument/2006/relationships" id="258" r:id="R5722585c14d24392"/>
    <p:sldId xmlns:r="http://schemas.openxmlformats.org/officeDocument/2006/relationships" id="259" r:id="Rab3cc3d4a23e41e2"/>
    <p:sldId xmlns:r="http://schemas.openxmlformats.org/officeDocument/2006/relationships" id="260" r:id="R9876a26dfabe4c59"/>
    <p:sldId xmlns:r="http://schemas.openxmlformats.org/officeDocument/2006/relationships" id="261" r:id="Rc392f9878d4f4fc2"/>
    <p:sldId xmlns:r="http://schemas.openxmlformats.org/officeDocument/2006/relationships" id="262" r:id="R4e3c6c5f9b52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b4d9ad8aa40b7" /><Relationship Type="http://schemas.openxmlformats.org/officeDocument/2006/relationships/slide" Target="/ppt/slides/slide1.xml" Id="R9ad665ea8a734808" /><Relationship Type="http://schemas.openxmlformats.org/officeDocument/2006/relationships/slide" Target="/ppt/slides/slide2.xml" Id="Rc8e3547a8a5242fe" /><Relationship Type="http://schemas.openxmlformats.org/officeDocument/2006/relationships/slide" Target="/ppt/slides/slide3.xml" Id="R5722585c14d24392" /><Relationship Type="http://schemas.openxmlformats.org/officeDocument/2006/relationships/slide" Target="/ppt/slides/slide4.xml" Id="Rab3cc3d4a23e41e2" /><Relationship Type="http://schemas.openxmlformats.org/officeDocument/2006/relationships/slide" Target="/ppt/slides/slide5.xml" Id="R9876a26dfabe4c59" /><Relationship Type="http://schemas.openxmlformats.org/officeDocument/2006/relationships/slide" Target="/ppt/slides/slide6.xml" Id="Rc392f9878d4f4fc2" /><Relationship Type="http://schemas.openxmlformats.org/officeDocument/2006/relationships/slide" Target="/ppt/slides/slide7.xml" Id="R4e3c6c5f9b52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95302884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3b0d748647b5" /><Relationship Type="http://schemas.openxmlformats.org/officeDocument/2006/relationships/theme" Target="/ppt/slideMasters/theme/theme1.xml" Id="Rd981baa0d214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83b0d7486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9489ca83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4989e5d3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3794278d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e0b19a04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45d82d4d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cf681a59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5c27571b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