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3b4c06bdb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1187a9e1d4407"/>
  </p:sldMasterIdLst>
  <p:sldIdLst>
    <p:sldId xmlns:r="http://schemas.openxmlformats.org/officeDocument/2006/relationships" id="256" r:id="R1af9b4cf04c640c3"/>
    <p:sldId xmlns:r="http://schemas.openxmlformats.org/officeDocument/2006/relationships" id="257" r:id="R8df99cafd80e4f70"/>
    <p:sldId xmlns:r="http://schemas.openxmlformats.org/officeDocument/2006/relationships" id="258" r:id="R8cf38f74ac1d4bf3"/>
    <p:sldId xmlns:r="http://schemas.openxmlformats.org/officeDocument/2006/relationships" id="259" r:id="R5da4b2f197274586"/>
    <p:sldId xmlns:r="http://schemas.openxmlformats.org/officeDocument/2006/relationships" id="260" r:id="Re1a466e1649b41e2"/>
    <p:sldId xmlns:r="http://schemas.openxmlformats.org/officeDocument/2006/relationships" id="261" r:id="R7be652ad71da4320"/>
    <p:sldId xmlns:r="http://schemas.openxmlformats.org/officeDocument/2006/relationships" id="262" r:id="Rc00ae4f6e624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1187a9e1d4407" /><Relationship Type="http://schemas.openxmlformats.org/officeDocument/2006/relationships/slide" Target="/ppt/slides/slide1.xml" Id="R1af9b4cf04c640c3" /><Relationship Type="http://schemas.openxmlformats.org/officeDocument/2006/relationships/slide" Target="/ppt/slides/slide2.xml" Id="R8df99cafd80e4f70" /><Relationship Type="http://schemas.openxmlformats.org/officeDocument/2006/relationships/slide" Target="/ppt/slides/slide3.xml" Id="R8cf38f74ac1d4bf3" /><Relationship Type="http://schemas.openxmlformats.org/officeDocument/2006/relationships/slide" Target="/ppt/slides/slide4.xml" Id="R5da4b2f197274586" /><Relationship Type="http://schemas.openxmlformats.org/officeDocument/2006/relationships/slide" Target="/ppt/slides/slide5.xml" Id="Re1a466e1649b41e2" /><Relationship Type="http://schemas.openxmlformats.org/officeDocument/2006/relationships/slide" Target="/ppt/slides/slide6.xml" Id="R7be652ad71da4320" /><Relationship Type="http://schemas.openxmlformats.org/officeDocument/2006/relationships/slide" Target="/ppt/slides/slide7.xml" Id="Rc00ae4f6e624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ef8866539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33b0c84c4694" /><Relationship Type="http://schemas.openxmlformats.org/officeDocument/2006/relationships/theme" Target="/ppt/slideMasters/theme/theme1.xml" Id="R463768fc9aef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f33b0c84c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a715c8a04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eb56eaf7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44eb2d09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923fc6df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3e390a3b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4b821372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42d5a83e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OG RÅDGIVNING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96 012 049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60 588 963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&amp; 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939 725 709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