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531be799654d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b13ad7988e4da0"/>
  </p:sldMasterIdLst>
  <p:sldIdLst>
    <p:sldId xmlns:r="http://schemas.openxmlformats.org/officeDocument/2006/relationships" id="256" r:id="R4840ba2688d34614"/>
    <p:sldId xmlns:r="http://schemas.openxmlformats.org/officeDocument/2006/relationships" id="257" r:id="Rae0fe0d6a8064f64"/>
    <p:sldId xmlns:r="http://schemas.openxmlformats.org/officeDocument/2006/relationships" id="258" r:id="R815f330a82f94c02"/>
    <p:sldId xmlns:r="http://schemas.openxmlformats.org/officeDocument/2006/relationships" id="259" r:id="Ra233517eb3cc4cfe"/>
    <p:sldId xmlns:r="http://schemas.openxmlformats.org/officeDocument/2006/relationships" id="260" r:id="R944acb9cb56341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b13ad7988e4da0" /><Relationship Type="http://schemas.openxmlformats.org/officeDocument/2006/relationships/slide" Target="/ppt/slides/slide1.xml" Id="R4840ba2688d34614" /><Relationship Type="http://schemas.openxmlformats.org/officeDocument/2006/relationships/slide" Target="/ppt/slides/slide2.xml" Id="Rae0fe0d6a8064f64" /><Relationship Type="http://schemas.openxmlformats.org/officeDocument/2006/relationships/slide" Target="/ppt/slides/slide3.xml" Id="R815f330a82f94c02" /><Relationship Type="http://schemas.openxmlformats.org/officeDocument/2006/relationships/slide" Target="/ppt/slides/slide4.xml" Id="Ra233517eb3cc4cfe" /><Relationship Type="http://schemas.openxmlformats.org/officeDocument/2006/relationships/slide" Target="/ppt/slides/slide5.xml" Id="R944acb9cb56341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5fb6c5888544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ea69eae714767" /><Relationship Type="http://schemas.openxmlformats.org/officeDocument/2006/relationships/theme" Target="/ppt/slideMasters/theme/theme1.xml" Id="R0f4e521d46be46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8ea69eae7147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a5d17bd3f45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ce2ffae274b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b98aa56ae45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af83821e14f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0938d31f548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VOLDA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VOLDA KOMMUNE ble etablert [år] og holder til i Volda.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Stormyra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6100 Volda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 05 87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postmottak@volda.kommune.no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www.volda.kommune.no/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939 760 946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VOLDA KOMMUNE</a:t>
            </a:r>
          </a:p>
        </p:txBody>
      </p:sp>
    </p:spTree>
  </p:cSld>
  <p:clrMapOvr>
    <a:masterClrMapping xmlns:a="http://schemas.openxmlformats.org/drawingml/2006/main"/>
  </p:clrMapOvr>
</p:sld>
</file>