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3c016a598d4e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d396f998544aaf"/>
  </p:sldMasterIdLst>
  <p:sldIdLst>
    <p:sldId xmlns:r="http://schemas.openxmlformats.org/officeDocument/2006/relationships" id="256" r:id="R2dd9692cc8dd4b62"/>
    <p:sldId xmlns:r="http://schemas.openxmlformats.org/officeDocument/2006/relationships" id="257" r:id="Rbcd0033eacb34708"/>
    <p:sldId xmlns:r="http://schemas.openxmlformats.org/officeDocument/2006/relationships" id="258" r:id="R7ec108e13ceb4a4b"/>
    <p:sldId xmlns:r="http://schemas.openxmlformats.org/officeDocument/2006/relationships" id="259" r:id="Rfb2872dec80a4ea0"/>
    <p:sldId xmlns:r="http://schemas.openxmlformats.org/officeDocument/2006/relationships" id="260" r:id="R6c36de4e95164f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d396f998544aaf" /><Relationship Type="http://schemas.openxmlformats.org/officeDocument/2006/relationships/slide" Target="/ppt/slides/slide1.xml" Id="R2dd9692cc8dd4b62" /><Relationship Type="http://schemas.openxmlformats.org/officeDocument/2006/relationships/slide" Target="/ppt/slides/slide2.xml" Id="Rbcd0033eacb34708" /><Relationship Type="http://schemas.openxmlformats.org/officeDocument/2006/relationships/slide" Target="/ppt/slides/slide3.xml" Id="R7ec108e13ceb4a4b" /><Relationship Type="http://schemas.openxmlformats.org/officeDocument/2006/relationships/slide" Target="/ppt/slides/slide4.xml" Id="Rfb2872dec80a4ea0" /><Relationship Type="http://schemas.openxmlformats.org/officeDocument/2006/relationships/slide" Target="/ppt/slides/slide5.xml" Id="R6c36de4e95164f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47433c4b3d49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6d9a8958f4ca9" /><Relationship Type="http://schemas.openxmlformats.org/officeDocument/2006/relationships/theme" Target="/ppt/slideMasters/theme/theme1.xml" Id="Ra2bce2f9341e4f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d6d9a8958f4c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84a8142b140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497bdb9ae43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c5300530142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b15907e5e43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b751a49434f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FYRESDAL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FYRESDAL KOMMUNE ble etablert [år] og holder til i Fyresdal.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Klokkarhamaren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3870 Fyresdal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06 71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postmottak@fyresdal.kommune.no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www.fyresdal.kommune.no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939 772 766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FYRESDAL KOMMUNE</a:t>
            </a:r>
          </a:p>
        </p:txBody>
      </p:sp>
    </p:spTree>
  </p:cSld>
  <p:clrMapOvr>
    <a:masterClrMapping xmlns:a="http://schemas.openxmlformats.org/drawingml/2006/main"/>
  </p:clrMapOvr>
</p:sld>
</file>