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cf2d8d40c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696b822714efe"/>
  </p:sldMasterIdLst>
  <p:sldIdLst>
    <p:sldId xmlns:r="http://schemas.openxmlformats.org/officeDocument/2006/relationships" id="256" r:id="R0c2c4d07b3634df2"/>
    <p:sldId xmlns:r="http://schemas.openxmlformats.org/officeDocument/2006/relationships" id="257" r:id="Rf85cdc7ad2b04b28"/>
    <p:sldId xmlns:r="http://schemas.openxmlformats.org/officeDocument/2006/relationships" id="258" r:id="Re59c5759e3804e71"/>
    <p:sldId xmlns:r="http://schemas.openxmlformats.org/officeDocument/2006/relationships" id="259" r:id="Rc978ada18d314869"/>
    <p:sldId xmlns:r="http://schemas.openxmlformats.org/officeDocument/2006/relationships" id="260" r:id="R1b1ed804cdae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696b822714efe" /><Relationship Type="http://schemas.openxmlformats.org/officeDocument/2006/relationships/slide" Target="/ppt/slides/slide1.xml" Id="R0c2c4d07b3634df2" /><Relationship Type="http://schemas.openxmlformats.org/officeDocument/2006/relationships/slide" Target="/ppt/slides/slide2.xml" Id="Rf85cdc7ad2b04b28" /><Relationship Type="http://schemas.openxmlformats.org/officeDocument/2006/relationships/slide" Target="/ppt/slides/slide3.xml" Id="Re59c5759e3804e71" /><Relationship Type="http://schemas.openxmlformats.org/officeDocument/2006/relationships/slide" Target="/ppt/slides/slide4.xml" Id="Rc978ada18d314869" /><Relationship Type="http://schemas.openxmlformats.org/officeDocument/2006/relationships/slide" Target="/ppt/slides/slide5.xml" Id="R1b1ed804cdae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bf56febb8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1488a741641c4" /><Relationship Type="http://schemas.openxmlformats.org/officeDocument/2006/relationships/theme" Target="/ppt/slideMasters/theme/theme1.xml" Id="R94e09266a111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1488a7416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0faeec07446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d2105fa47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091f4c30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f1fd15b19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debfe994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HURDAL KOMMUNE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Minneåsvegen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939 780 777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