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7d9a00d9f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9f9c9b32e4259"/>
  </p:sldMasterIdLst>
  <p:sldIdLst>
    <p:sldId xmlns:r="http://schemas.openxmlformats.org/officeDocument/2006/relationships" id="256" r:id="Rf679409c06d144e3"/>
    <p:sldId xmlns:r="http://schemas.openxmlformats.org/officeDocument/2006/relationships" id="257" r:id="R1e31dff84b2c4595"/>
    <p:sldId xmlns:r="http://schemas.openxmlformats.org/officeDocument/2006/relationships" id="258" r:id="Rbb39973ad1ca4558"/>
    <p:sldId xmlns:r="http://schemas.openxmlformats.org/officeDocument/2006/relationships" id="259" r:id="Rd92957f1009b4c53"/>
    <p:sldId xmlns:r="http://schemas.openxmlformats.org/officeDocument/2006/relationships" id="260" r:id="R97deeb76034e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9f9c9b32e4259" /><Relationship Type="http://schemas.openxmlformats.org/officeDocument/2006/relationships/slide" Target="/ppt/slides/slide1.xml" Id="Rf679409c06d144e3" /><Relationship Type="http://schemas.openxmlformats.org/officeDocument/2006/relationships/slide" Target="/ppt/slides/slide2.xml" Id="R1e31dff84b2c4595" /><Relationship Type="http://schemas.openxmlformats.org/officeDocument/2006/relationships/slide" Target="/ppt/slides/slide3.xml" Id="Rbb39973ad1ca4558" /><Relationship Type="http://schemas.openxmlformats.org/officeDocument/2006/relationships/slide" Target="/ppt/slides/slide4.xml" Id="Rd92957f1009b4c53" /><Relationship Type="http://schemas.openxmlformats.org/officeDocument/2006/relationships/slide" Target="/ppt/slides/slide5.xml" Id="R97deeb76034e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5b3e98b3a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f428f668445b" /><Relationship Type="http://schemas.openxmlformats.org/officeDocument/2006/relationships/theme" Target="/ppt/slideMasters/theme/theme1.xml" Id="R507e7a1b6533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cf428f668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770cd3b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30449ac8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e1df9fa5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e7a71e2d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2f32bdfa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SKAUN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SKAUN KOMMUNE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86 72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postmottak@skaun.kommune.no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www.skaun.kommune.no/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