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67398ec30147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8a12dad3974edc"/>
  </p:sldMasterIdLst>
  <p:sldIdLst>
    <p:sldId xmlns:r="http://schemas.openxmlformats.org/officeDocument/2006/relationships" id="256" r:id="Ra25cf33e2f6c4229"/>
    <p:sldId xmlns:r="http://schemas.openxmlformats.org/officeDocument/2006/relationships" id="257" r:id="R29fa2decd76c4611"/>
    <p:sldId xmlns:r="http://schemas.openxmlformats.org/officeDocument/2006/relationships" id="258" r:id="Rd70751e96d864599"/>
    <p:sldId xmlns:r="http://schemas.openxmlformats.org/officeDocument/2006/relationships" id="259" r:id="R182d0e3220604b5d"/>
    <p:sldId xmlns:r="http://schemas.openxmlformats.org/officeDocument/2006/relationships" id="260" r:id="R75c9c5f3bb4f40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a12dad3974edc" /><Relationship Type="http://schemas.openxmlformats.org/officeDocument/2006/relationships/slide" Target="/ppt/slides/slide1.xml" Id="Ra25cf33e2f6c4229" /><Relationship Type="http://schemas.openxmlformats.org/officeDocument/2006/relationships/slide" Target="/ppt/slides/slide2.xml" Id="R29fa2decd76c4611" /><Relationship Type="http://schemas.openxmlformats.org/officeDocument/2006/relationships/slide" Target="/ppt/slides/slide3.xml" Id="Rd70751e96d864599" /><Relationship Type="http://schemas.openxmlformats.org/officeDocument/2006/relationships/slide" Target="/ppt/slides/slide4.xml" Id="R182d0e3220604b5d" /><Relationship Type="http://schemas.openxmlformats.org/officeDocument/2006/relationships/slide" Target="/ppt/slides/slide5.xml" Id="R75c9c5f3bb4f40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963959d1243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3707082184140" /><Relationship Type="http://schemas.openxmlformats.org/officeDocument/2006/relationships/theme" Target="/ppt/slideMasters/theme/theme1.xml" Id="Rc69a8494164d42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337070821841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bf5880e184a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3dd2d8cd64e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cfb0a3c114f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31771c5c449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938c411894d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OVERHALLA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OVERHALLA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OVERHALLA KOMMUNE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OVERHALLA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OVERHALLA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OVERHALLA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Svalivegen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post@overhalla.kommune.no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www.overhalla.kommune.no/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939 896 600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OVERHALLA KOMMUNE</a:t>
            </a:r>
          </a:p>
        </p:txBody>
      </p:sp>
    </p:spTree>
  </p:cSld>
  <p:clrMapOvr>
    <a:masterClrMapping xmlns:a="http://schemas.openxmlformats.org/drawingml/2006/main"/>
  </p:clrMapOvr>
</p:sld>
</file>