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60a6bf3b5242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88642588764776"/>
  </p:sldMasterIdLst>
  <p:sldIdLst>
    <p:sldId xmlns:r="http://schemas.openxmlformats.org/officeDocument/2006/relationships" id="256" r:id="Ra6b0d4e456134ae6"/>
    <p:sldId xmlns:r="http://schemas.openxmlformats.org/officeDocument/2006/relationships" id="257" r:id="R06386f7a549f42ec"/>
    <p:sldId xmlns:r="http://schemas.openxmlformats.org/officeDocument/2006/relationships" id="258" r:id="Redcdcd5bd25244d1"/>
    <p:sldId xmlns:r="http://schemas.openxmlformats.org/officeDocument/2006/relationships" id="259" r:id="Rbcb95bf7ebc549a2"/>
    <p:sldId xmlns:r="http://schemas.openxmlformats.org/officeDocument/2006/relationships" id="260" r:id="Rb8954e9074cd4eca"/>
    <p:sldId xmlns:r="http://schemas.openxmlformats.org/officeDocument/2006/relationships" id="261" r:id="Redac16dd5f64417a"/>
    <p:sldId xmlns:r="http://schemas.openxmlformats.org/officeDocument/2006/relationships" id="262" r:id="R7c3057c4d4994a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88642588764776" /><Relationship Type="http://schemas.openxmlformats.org/officeDocument/2006/relationships/slide" Target="/ppt/slides/slide1.xml" Id="Ra6b0d4e456134ae6" /><Relationship Type="http://schemas.openxmlformats.org/officeDocument/2006/relationships/slide" Target="/ppt/slides/slide2.xml" Id="R06386f7a549f42ec" /><Relationship Type="http://schemas.openxmlformats.org/officeDocument/2006/relationships/slide" Target="/ppt/slides/slide3.xml" Id="Redcdcd5bd25244d1" /><Relationship Type="http://schemas.openxmlformats.org/officeDocument/2006/relationships/slide" Target="/ppt/slides/slide4.xml" Id="Rbcb95bf7ebc549a2" /><Relationship Type="http://schemas.openxmlformats.org/officeDocument/2006/relationships/slide" Target="/ppt/slides/slide5.xml" Id="Rb8954e9074cd4eca" /><Relationship Type="http://schemas.openxmlformats.org/officeDocument/2006/relationships/slide" Target="/ppt/slides/slide6.xml" Id="Redac16dd5f64417a" /><Relationship Type="http://schemas.openxmlformats.org/officeDocument/2006/relationships/slide" Target="/ppt/slides/slide7.xml" Id="R7c3057c4d4994a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3ee836e33e4e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eb07682b6a47a2" /><Relationship Type="http://schemas.openxmlformats.org/officeDocument/2006/relationships/theme" Target="/ppt/slideMasters/theme/theme1.xml" Id="Re2816c4b16a046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eb07682b6a47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44260412945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c58ef0dbe74d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5b19fc90524f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10894d706340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ede26b959d4b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5596fc0ec46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4ca643a224e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VEE EIGEDOM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VEE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VEE EIGEDOM AS ble etablert [år] og holder til i Øvre Årdal.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VEE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VEE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VEE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131 245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−146 842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−227 563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735 910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807 282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VEE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ØRBECK VEE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VEE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Årdalsvegen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6884 Øvre Årdal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939 903 631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VEE EIGEDOM AS</a:t>
            </a:r>
          </a:p>
        </p:txBody>
      </p:sp>
    </p:spTree>
  </p:cSld>
  <p:clrMapOvr>
    <a:masterClrMapping xmlns:a="http://schemas.openxmlformats.org/drawingml/2006/main"/>
  </p:clrMapOvr>
</p:sld>
</file>