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2fbaf9bd5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644d1373442b5"/>
  </p:sldMasterIdLst>
  <p:sldIdLst>
    <p:sldId xmlns:r="http://schemas.openxmlformats.org/officeDocument/2006/relationships" id="256" r:id="Rf8c834da716d41b9"/>
    <p:sldId xmlns:r="http://schemas.openxmlformats.org/officeDocument/2006/relationships" id="257" r:id="R3dcdf3f2a2a341c6"/>
    <p:sldId xmlns:r="http://schemas.openxmlformats.org/officeDocument/2006/relationships" id="258" r:id="Ra07ef4a65cd44f0f"/>
    <p:sldId xmlns:r="http://schemas.openxmlformats.org/officeDocument/2006/relationships" id="259" r:id="Rb5d8ed8d1cc443c2"/>
    <p:sldId xmlns:r="http://schemas.openxmlformats.org/officeDocument/2006/relationships" id="260" r:id="Rea61a5649d784138"/>
    <p:sldId xmlns:r="http://schemas.openxmlformats.org/officeDocument/2006/relationships" id="261" r:id="R9bd71390f90a43ea"/>
    <p:sldId xmlns:r="http://schemas.openxmlformats.org/officeDocument/2006/relationships" id="262" r:id="R183867eb9211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644d1373442b5" /><Relationship Type="http://schemas.openxmlformats.org/officeDocument/2006/relationships/slide" Target="/ppt/slides/slide1.xml" Id="Rf8c834da716d41b9" /><Relationship Type="http://schemas.openxmlformats.org/officeDocument/2006/relationships/slide" Target="/ppt/slides/slide2.xml" Id="R3dcdf3f2a2a341c6" /><Relationship Type="http://schemas.openxmlformats.org/officeDocument/2006/relationships/slide" Target="/ppt/slides/slide3.xml" Id="Ra07ef4a65cd44f0f" /><Relationship Type="http://schemas.openxmlformats.org/officeDocument/2006/relationships/slide" Target="/ppt/slides/slide4.xml" Id="Rb5d8ed8d1cc443c2" /><Relationship Type="http://schemas.openxmlformats.org/officeDocument/2006/relationships/slide" Target="/ppt/slides/slide5.xml" Id="Rea61a5649d784138" /><Relationship Type="http://schemas.openxmlformats.org/officeDocument/2006/relationships/slide" Target="/ppt/slides/slide6.xml" Id="R9bd71390f90a43ea" /><Relationship Type="http://schemas.openxmlformats.org/officeDocument/2006/relationships/slide" Target="/ppt/slides/slide7.xml" Id="R183867eb9211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1cb9b3f5b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c3f4da1b4818" /><Relationship Type="http://schemas.openxmlformats.org/officeDocument/2006/relationships/theme" Target="/ppt/slideMasters/theme/theme1.xml" Id="R77185541070b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57c3f4da1b48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de29d504042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687516d1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e2a3f8de3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8a27b14a648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7e6a8733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dfc065e6b4f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065c340ee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MICROMAN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MICROMAN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KOLBJØRN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ALBRIGHT SIRI HELEN T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940 022 851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MICROMAN AS</a:t>
            </a:r>
          </a:p>
        </p:txBody>
      </p:sp>
    </p:spTree>
  </p:cSld>
  <p:clrMapOvr>
    <a:masterClrMapping xmlns:a="http://schemas.openxmlformats.org/drawingml/2006/main"/>
  </p:clrMapOvr>
</p:sld>
</file>