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463499869c4e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8e1d7a73ff4cc2"/>
  </p:sldMasterIdLst>
  <p:sldIdLst>
    <p:sldId xmlns:r="http://schemas.openxmlformats.org/officeDocument/2006/relationships" id="256" r:id="R9e1c3436b8dc4d9f"/>
    <p:sldId xmlns:r="http://schemas.openxmlformats.org/officeDocument/2006/relationships" id="257" r:id="R94d0ba36fbf44103"/>
    <p:sldId xmlns:r="http://schemas.openxmlformats.org/officeDocument/2006/relationships" id="258" r:id="R19d6e99f59b84c90"/>
    <p:sldId xmlns:r="http://schemas.openxmlformats.org/officeDocument/2006/relationships" id="259" r:id="R3bf1c69789624518"/>
    <p:sldId xmlns:r="http://schemas.openxmlformats.org/officeDocument/2006/relationships" id="260" r:id="R6809a943d3be4768"/>
    <p:sldId xmlns:r="http://schemas.openxmlformats.org/officeDocument/2006/relationships" id="261" r:id="Rcf51516ff21840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8e1d7a73ff4cc2" /><Relationship Type="http://schemas.openxmlformats.org/officeDocument/2006/relationships/slide" Target="/ppt/slides/slide1.xml" Id="R9e1c3436b8dc4d9f" /><Relationship Type="http://schemas.openxmlformats.org/officeDocument/2006/relationships/slide" Target="/ppt/slides/slide2.xml" Id="R94d0ba36fbf44103" /><Relationship Type="http://schemas.openxmlformats.org/officeDocument/2006/relationships/slide" Target="/ppt/slides/slide3.xml" Id="R19d6e99f59b84c90" /><Relationship Type="http://schemas.openxmlformats.org/officeDocument/2006/relationships/slide" Target="/ppt/slides/slide4.xml" Id="R3bf1c69789624518" /><Relationship Type="http://schemas.openxmlformats.org/officeDocument/2006/relationships/slide" Target="/ppt/slides/slide5.xml" Id="R6809a943d3be4768" /><Relationship Type="http://schemas.openxmlformats.org/officeDocument/2006/relationships/slide" Target="/ppt/slides/slide6.xml" Id="Rcf51516ff21840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e717fcf21d43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fb734e28f4aa6" /><Relationship Type="http://schemas.openxmlformats.org/officeDocument/2006/relationships/theme" Target="/ppt/slideMasters/theme/theme1.xml" Id="Ra3f0654f781948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efb734e28f4a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432270c394e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a562915454b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c6e0d78b745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4c0ce39e040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ae1654e0d41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13f15301242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FREDRIKSTAD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Nygaardsgata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1606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69306000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postmottak@fredrikstad.kommune.no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www.fredrikstad.kommune.no/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940 039 541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FREDRIKSTAD KOMMUNE</a:t>
            </a:r>
          </a:p>
        </p:txBody>
      </p:sp>
    </p:spTree>
  </p:cSld>
  <p:clrMapOvr>
    <a:masterClrMapping xmlns:a="http://schemas.openxmlformats.org/drawingml/2006/main"/>
  </p:clrMapOvr>
</p:sld>
</file>