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5ddd3341ae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c189f00c3040e9"/>
  </p:sldMasterIdLst>
  <p:sldIdLst>
    <p:sldId xmlns:r="http://schemas.openxmlformats.org/officeDocument/2006/relationships" id="256" r:id="R75a613c587df475e"/>
    <p:sldId xmlns:r="http://schemas.openxmlformats.org/officeDocument/2006/relationships" id="257" r:id="R6caf55eb49ed4d09"/>
    <p:sldId xmlns:r="http://schemas.openxmlformats.org/officeDocument/2006/relationships" id="258" r:id="R367ae6c2ab644ad5"/>
    <p:sldId xmlns:r="http://schemas.openxmlformats.org/officeDocument/2006/relationships" id="259" r:id="Rd753c112f64e4f4a"/>
    <p:sldId xmlns:r="http://schemas.openxmlformats.org/officeDocument/2006/relationships" id="260" r:id="R2d6bbdb66d404f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189f00c3040e9" /><Relationship Type="http://schemas.openxmlformats.org/officeDocument/2006/relationships/slide" Target="/ppt/slides/slide1.xml" Id="R75a613c587df475e" /><Relationship Type="http://schemas.openxmlformats.org/officeDocument/2006/relationships/slide" Target="/ppt/slides/slide2.xml" Id="R6caf55eb49ed4d09" /><Relationship Type="http://schemas.openxmlformats.org/officeDocument/2006/relationships/slide" Target="/ppt/slides/slide3.xml" Id="R367ae6c2ab644ad5" /><Relationship Type="http://schemas.openxmlformats.org/officeDocument/2006/relationships/slide" Target="/ppt/slides/slide4.xml" Id="Rd753c112f64e4f4a" /><Relationship Type="http://schemas.openxmlformats.org/officeDocument/2006/relationships/slide" Target="/ppt/slides/slide5.xml" Id="R2d6bbdb66d404f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4d4de316641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5e59b45564d57" /><Relationship Type="http://schemas.openxmlformats.org/officeDocument/2006/relationships/theme" Target="/ppt/slideMasters/theme/theme1.xml" Id="R9f915f062a6b44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05e59b45564d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5d3c600144d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d0073de884c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72d8f01b342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47e3430a345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b91669e5043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FREDRIKSTAD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FREDRIKSTAD KOMMUNE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Nygaardsgata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1606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69306000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postmottak@fredrikstad.kommune.no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www.fredrikstad.kommune.no/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940 039 541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