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363cd4bdd7b4d3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c8aeba26e1e43fd"/>
  </p:sldMasterIdLst>
  <p:sldIdLst>
    <p:sldId xmlns:r="http://schemas.openxmlformats.org/officeDocument/2006/relationships" id="256" r:id="Rca8580955fee442b"/>
    <p:sldId xmlns:r="http://schemas.openxmlformats.org/officeDocument/2006/relationships" id="257" r:id="R5f840093aeb34968"/>
    <p:sldId xmlns:r="http://schemas.openxmlformats.org/officeDocument/2006/relationships" id="258" r:id="R8ab1ae76148e4048"/>
    <p:sldId xmlns:r="http://schemas.openxmlformats.org/officeDocument/2006/relationships" id="259" r:id="Ra34eb48c98564d60"/>
    <p:sldId xmlns:r="http://schemas.openxmlformats.org/officeDocument/2006/relationships" id="260" r:id="Rdff25f3b9f174735"/>
    <p:sldId xmlns:r="http://schemas.openxmlformats.org/officeDocument/2006/relationships" id="261" r:id="Rb10dae0a02a345b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c8aeba26e1e43fd" /><Relationship Type="http://schemas.openxmlformats.org/officeDocument/2006/relationships/slide" Target="/ppt/slides/slide1.xml" Id="Rca8580955fee442b" /><Relationship Type="http://schemas.openxmlformats.org/officeDocument/2006/relationships/slide" Target="/ppt/slides/slide2.xml" Id="R5f840093aeb34968" /><Relationship Type="http://schemas.openxmlformats.org/officeDocument/2006/relationships/slide" Target="/ppt/slides/slide3.xml" Id="R8ab1ae76148e4048" /><Relationship Type="http://schemas.openxmlformats.org/officeDocument/2006/relationships/slide" Target="/ppt/slides/slide4.xml" Id="Ra34eb48c98564d60" /><Relationship Type="http://schemas.openxmlformats.org/officeDocument/2006/relationships/slide" Target="/ppt/slides/slide5.xml" Id="Rdff25f3b9f174735" /><Relationship Type="http://schemas.openxmlformats.org/officeDocument/2006/relationships/slide" Target="/ppt/slides/slide6.xml" Id="Rb10dae0a02a345b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a15850e53024bd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e9de53d1594d50" /><Relationship Type="http://schemas.openxmlformats.org/officeDocument/2006/relationships/theme" Target="/ppt/slideMasters/theme/theme1.xml" Id="Rdca604e42c5a425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ae9de53d1594d5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7c9d8c670b440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76f723bcd94b0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08e0bf26174c5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48e476f2ce49c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7b17722f4044e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32a215f8ff400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HANDI NORGE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HANDI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HANDI NORGE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HANDI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HANDI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HANDI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ETAC AB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HANDI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940 072 913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HANDI NORGE AS</a:t>
            </a:r>
          </a:p>
        </p:txBody>
      </p:sp>
    </p:spTree>
  </p:cSld>
  <p:clrMapOvr>
    <a:masterClrMapping xmlns:a="http://schemas.openxmlformats.org/drawingml/2006/main"/>
  </p:clrMapOvr>
</p:sld>
</file>