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f0393828b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20d9d987c4388"/>
  </p:sldMasterIdLst>
  <p:sldIdLst>
    <p:sldId xmlns:r="http://schemas.openxmlformats.org/officeDocument/2006/relationships" id="256" r:id="R1020f9b63ac84875"/>
    <p:sldId xmlns:r="http://schemas.openxmlformats.org/officeDocument/2006/relationships" id="257" r:id="R1d6aed44fc784420"/>
    <p:sldId xmlns:r="http://schemas.openxmlformats.org/officeDocument/2006/relationships" id="258" r:id="Rd6ae412f4dfc4ee9"/>
    <p:sldId xmlns:r="http://schemas.openxmlformats.org/officeDocument/2006/relationships" id="259" r:id="Re3c723bd07444c0d"/>
    <p:sldId xmlns:r="http://schemas.openxmlformats.org/officeDocument/2006/relationships" id="260" r:id="R6286a49ba5d5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20d9d987c4388" /><Relationship Type="http://schemas.openxmlformats.org/officeDocument/2006/relationships/slide" Target="/ppt/slides/slide1.xml" Id="R1020f9b63ac84875" /><Relationship Type="http://schemas.openxmlformats.org/officeDocument/2006/relationships/slide" Target="/ppt/slides/slide2.xml" Id="R1d6aed44fc784420" /><Relationship Type="http://schemas.openxmlformats.org/officeDocument/2006/relationships/slide" Target="/ppt/slides/slide3.xml" Id="Rd6ae412f4dfc4ee9" /><Relationship Type="http://schemas.openxmlformats.org/officeDocument/2006/relationships/slide" Target="/ppt/slides/slide4.xml" Id="Re3c723bd07444c0d" /><Relationship Type="http://schemas.openxmlformats.org/officeDocument/2006/relationships/slide" Target="/ppt/slides/slide5.xml" Id="R6286a49ba5d5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e80474a78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1f5f737cc40e2" /><Relationship Type="http://schemas.openxmlformats.org/officeDocument/2006/relationships/theme" Target="/ppt/slideMasters/theme/theme1.xml" Id="R0f6c348e5dde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1f5f737cc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6f36f3b4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7b806dc8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cc561d40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2bb1bd51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101a322a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