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50baf907d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cd7230d0384f25"/>
  </p:sldMasterIdLst>
  <p:sldIdLst>
    <p:sldId xmlns:r="http://schemas.openxmlformats.org/officeDocument/2006/relationships" id="256" r:id="R22ffeac1b6ca445a"/>
    <p:sldId xmlns:r="http://schemas.openxmlformats.org/officeDocument/2006/relationships" id="257" r:id="Rd12d3051300a4588"/>
    <p:sldId xmlns:r="http://schemas.openxmlformats.org/officeDocument/2006/relationships" id="258" r:id="R5ebb67cdc7ff45f9"/>
    <p:sldId xmlns:r="http://schemas.openxmlformats.org/officeDocument/2006/relationships" id="259" r:id="Rb60891ddd0844d6e"/>
    <p:sldId xmlns:r="http://schemas.openxmlformats.org/officeDocument/2006/relationships" id="260" r:id="R06a091542aa44d8b"/>
    <p:sldId xmlns:r="http://schemas.openxmlformats.org/officeDocument/2006/relationships" id="261" r:id="Re8b942a011ce42af"/>
    <p:sldId xmlns:r="http://schemas.openxmlformats.org/officeDocument/2006/relationships" id="262" r:id="Rf0b7fb179a5d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d7230d0384f25" /><Relationship Type="http://schemas.openxmlformats.org/officeDocument/2006/relationships/slide" Target="/ppt/slides/slide1.xml" Id="R22ffeac1b6ca445a" /><Relationship Type="http://schemas.openxmlformats.org/officeDocument/2006/relationships/slide" Target="/ppt/slides/slide2.xml" Id="Rd12d3051300a4588" /><Relationship Type="http://schemas.openxmlformats.org/officeDocument/2006/relationships/slide" Target="/ppt/slides/slide3.xml" Id="R5ebb67cdc7ff45f9" /><Relationship Type="http://schemas.openxmlformats.org/officeDocument/2006/relationships/slide" Target="/ppt/slides/slide4.xml" Id="Rb60891ddd0844d6e" /><Relationship Type="http://schemas.openxmlformats.org/officeDocument/2006/relationships/slide" Target="/ppt/slides/slide5.xml" Id="R06a091542aa44d8b" /><Relationship Type="http://schemas.openxmlformats.org/officeDocument/2006/relationships/slide" Target="/ppt/slides/slide6.xml" Id="Re8b942a011ce42af" /><Relationship Type="http://schemas.openxmlformats.org/officeDocument/2006/relationships/slide" Target="/ppt/slides/slide7.xml" Id="Rf0b7fb179a5d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6333eb18e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4945deb2c4cb2" /><Relationship Type="http://schemas.openxmlformats.org/officeDocument/2006/relationships/theme" Target="/ppt/slideMasters/theme/theme1.xml" Id="R38f82b67ddef43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24945deb2c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0f610c220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e447441ae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4ed230519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1f5fbf9034e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58302965640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ce52f4126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07f412d09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MORTENS KRO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MORTENS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MORTENS KRO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MORTENS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MORTENS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MORTENS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60 202 808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2 800 732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11 719 151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29 581 757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MORTENS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KAZHA AS  –  72,5 %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HELDRUP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SIWCHRISTINE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ULF-ÅGE LUND OVERÅ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HELEN PETTERSEN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ZULIS NICOLAYSEN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MORTENS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06 77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firmapost@mortenskro.no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www.mortenskro.no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940 129 613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MORTENS KRO AS</a:t>
            </a:r>
          </a:p>
        </p:txBody>
      </p:sp>
    </p:spTree>
  </p:cSld>
  <p:clrMapOvr>
    <a:masterClrMapping xmlns:a="http://schemas.openxmlformats.org/drawingml/2006/main"/>
  </p:clrMapOvr>
</p:sld>
</file>