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ef41cbcbfb4c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39780ea5945ee"/>
  </p:sldMasterIdLst>
  <p:sldIdLst>
    <p:sldId xmlns:r="http://schemas.openxmlformats.org/officeDocument/2006/relationships" id="256" r:id="Rc3ba8efc36234aba"/>
    <p:sldId xmlns:r="http://schemas.openxmlformats.org/officeDocument/2006/relationships" id="257" r:id="Ra29ae315fd0a480f"/>
    <p:sldId xmlns:r="http://schemas.openxmlformats.org/officeDocument/2006/relationships" id="258" r:id="R62988038963c42f4"/>
    <p:sldId xmlns:r="http://schemas.openxmlformats.org/officeDocument/2006/relationships" id="259" r:id="Rcbedbcdb71f74118"/>
    <p:sldId xmlns:r="http://schemas.openxmlformats.org/officeDocument/2006/relationships" id="260" r:id="R8f71b5fb09ae46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39780ea5945ee" /><Relationship Type="http://schemas.openxmlformats.org/officeDocument/2006/relationships/slide" Target="/ppt/slides/slide1.xml" Id="Rc3ba8efc36234aba" /><Relationship Type="http://schemas.openxmlformats.org/officeDocument/2006/relationships/slide" Target="/ppt/slides/slide2.xml" Id="Ra29ae315fd0a480f" /><Relationship Type="http://schemas.openxmlformats.org/officeDocument/2006/relationships/slide" Target="/ppt/slides/slide3.xml" Id="R62988038963c42f4" /><Relationship Type="http://schemas.openxmlformats.org/officeDocument/2006/relationships/slide" Target="/ppt/slides/slide4.xml" Id="Rcbedbcdb71f74118" /><Relationship Type="http://schemas.openxmlformats.org/officeDocument/2006/relationships/slide" Target="/ppt/slides/slide5.xml" Id="R8f71b5fb09ae46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354c1c38c49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55c8f941c492b" /><Relationship Type="http://schemas.openxmlformats.org/officeDocument/2006/relationships/theme" Target="/ppt/slideMasters/theme/theme1.xml" Id="Ra9e72e14f5154c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e55c8f941c49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ae635ff614f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aa5b6351b45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7eed2575f42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d4a05bd464f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5546048b243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TRYSILVASSDRAGETS SKOGEIERLAG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TRYSILVASSDRAGETS SKOGEIERLAG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TRYSILVASSDRAGETS SKOGEIERLAG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TRYSILVASSDRAGETS SKOGEIERLAG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TRYSILVASSDRAGETS SKOGEIERLAG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TRYSILVASSDRAGETS SKOGEIERLAG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54 40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dag@trysilvassdraget.no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www.trysilvassdraget.no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940 146 151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TRYSILVASSDRAGETS SKOGEIERLAG</a:t>
            </a:r>
          </a:p>
        </p:txBody>
      </p:sp>
    </p:spTree>
  </p:cSld>
  <p:clrMapOvr>
    <a:masterClrMapping xmlns:a="http://schemas.openxmlformats.org/drawingml/2006/main"/>
  </p:clrMapOvr>
</p:sld>
</file>