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90617a5354e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0b5e14a07436d"/>
  </p:sldMasterIdLst>
  <p:sldIdLst>
    <p:sldId xmlns:r="http://schemas.openxmlformats.org/officeDocument/2006/relationships" id="256" r:id="Rdf32ad9676f54329"/>
    <p:sldId xmlns:r="http://schemas.openxmlformats.org/officeDocument/2006/relationships" id="257" r:id="Rbe810b4a042e4866"/>
    <p:sldId xmlns:r="http://schemas.openxmlformats.org/officeDocument/2006/relationships" id="258" r:id="R4bedfd3d6acd4121"/>
    <p:sldId xmlns:r="http://schemas.openxmlformats.org/officeDocument/2006/relationships" id="259" r:id="R89a017947ba44147"/>
    <p:sldId xmlns:r="http://schemas.openxmlformats.org/officeDocument/2006/relationships" id="260" r:id="R9eaa951b7d0a4ce0"/>
    <p:sldId xmlns:r="http://schemas.openxmlformats.org/officeDocument/2006/relationships" id="261" r:id="R864f0ba26e76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0b5e14a07436d" /><Relationship Type="http://schemas.openxmlformats.org/officeDocument/2006/relationships/slide" Target="/ppt/slides/slide1.xml" Id="Rdf32ad9676f54329" /><Relationship Type="http://schemas.openxmlformats.org/officeDocument/2006/relationships/slide" Target="/ppt/slides/slide2.xml" Id="Rbe810b4a042e4866" /><Relationship Type="http://schemas.openxmlformats.org/officeDocument/2006/relationships/slide" Target="/ppt/slides/slide3.xml" Id="R4bedfd3d6acd4121" /><Relationship Type="http://schemas.openxmlformats.org/officeDocument/2006/relationships/slide" Target="/ppt/slides/slide4.xml" Id="R89a017947ba44147" /><Relationship Type="http://schemas.openxmlformats.org/officeDocument/2006/relationships/slide" Target="/ppt/slides/slide5.xml" Id="R9eaa951b7d0a4ce0" /><Relationship Type="http://schemas.openxmlformats.org/officeDocument/2006/relationships/slide" Target="/ppt/slides/slide6.xml" Id="R864f0ba26e76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d68fdbc3747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bf70dacf2463f" /><Relationship Type="http://schemas.openxmlformats.org/officeDocument/2006/relationships/theme" Target="/ppt/slideMasters/theme/theme1.xml" Id="R8342d69b316c4b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bf70dacf2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7f7d030844a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e0de4a80f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45715290a40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661a5e1d7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1e304cb824b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a14dfb2db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TALGØ TRADBO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TALGØ TRADBO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TALGØ TRADBO AS ble etablert [år] og holder til i Øydegard.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TALGØ TRADBO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TALGØ TRADBO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TALGØ TRADBO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TALGØ INVEST AS  –  94,3 %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TINGVOLL DØR OG VINDU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BERGEM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VATN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KRISTIAN EINSET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HOVSLIEN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TALGØ TRADBO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Arnvika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6670 Øydegard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53 34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e-post@tradbo.no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www.tradbo.no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940 174 538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TALGØ TRADBO AS</a:t>
            </a:r>
          </a:p>
        </p:txBody>
      </p:sp>
    </p:spTree>
  </p:cSld>
  <p:clrMapOvr>
    <a:masterClrMapping xmlns:a="http://schemas.openxmlformats.org/drawingml/2006/main"/>
  </p:clrMapOvr>
</p:sld>
</file>