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7f09ddfe284b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3b3bff03ca4de4"/>
  </p:sldMasterIdLst>
  <p:sldIdLst>
    <p:sldId xmlns:r="http://schemas.openxmlformats.org/officeDocument/2006/relationships" id="256" r:id="R3eae2d29b2ce4a1c"/>
    <p:sldId xmlns:r="http://schemas.openxmlformats.org/officeDocument/2006/relationships" id="257" r:id="Ra59697b58ffa4c99"/>
    <p:sldId xmlns:r="http://schemas.openxmlformats.org/officeDocument/2006/relationships" id="258" r:id="R55d3a72a8d5049e0"/>
    <p:sldId xmlns:r="http://schemas.openxmlformats.org/officeDocument/2006/relationships" id="259" r:id="R4ab0f05a88f04b98"/>
    <p:sldId xmlns:r="http://schemas.openxmlformats.org/officeDocument/2006/relationships" id="260" r:id="R4284a1c51e064baa"/>
    <p:sldId xmlns:r="http://schemas.openxmlformats.org/officeDocument/2006/relationships" id="261" r:id="Ra31ce3a2c7c34e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b3bff03ca4de4" /><Relationship Type="http://schemas.openxmlformats.org/officeDocument/2006/relationships/slide" Target="/ppt/slides/slide1.xml" Id="R3eae2d29b2ce4a1c" /><Relationship Type="http://schemas.openxmlformats.org/officeDocument/2006/relationships/slide" Target="/ppt/slides/slide2.xml" Id="Ra59697b58ffa4c99" /><Relationship Type="http://schemas.openxmlformats.org/officeDocument/2006/relationships/slide" Target="/ppt/slides/slide3.xml" Id="R55d3a72a8d5049e0" /><Relationship Type="http://schemas.openxmlformats.org/officeDocument/2006/relationships/slide" Target="/ppt/slides/slide4.xml" Id="R4ab0f05a88f04b98" /><Relationship Type="http://schemas.openxmlformats.org/officeDocument/2006/relationships/slide" Target="/ppt/slides/slide5.xml" Id="R4284a1c51e064baa" /><Relationship Type="http://schemas.openxmlformats.org/officeDocument/2006/relationships/slide" Target="/ppt/slides/slide6.xml" Id="Ra31ce3a2c7c34e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0bd5e172fd4c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7d8dd80ca421c" /><Relationship Type="http://schemas.openxmlformats.org/officeDocument/2006/relationships/theme" Target="/ppt/slideMasters/theme/theme1.xml" Id="R62420d6f3a5844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b7d8dd80ca42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81d9f059845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4a498012d48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9735430ab4a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8d464125f4c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44523181540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a4be51bd741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PENSJONSORDNINGEN FOR APOTEKVIRKSOMHET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940 291 380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