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97a75addd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c808249a54ad5"/>
  </p:sldMasterIdLst>
  <p:sldIdLst>
    <p:sldId xmlns:r="http://schemas.openxmlformats.org/officeDocument/2006/relationships" id="256" r:id="R12d45464d2024a71"/>
    <p:sldId xmlns:r="http://schemas.openxmlformats.org/officeDocument/2006/relationships" id="257" r:id="R75d54df906f14a3c"/>
    <p:sldId xmlns:r="http://schemas.openxmlformats.org/officeDocument/2006/relationships" id="258" r:id="R7d51e9ae155c4f94"/>
    <p:sldId xmlns:r="http://schemas.openxmlformats.org/officeDocument/2006/relationships" id="259" r:id="R0847dd59ec9c48b6"/>
    <p:sldId xmlns:r="http://schemas.openxmlformats.org/officeDocument/2006/relationships" id="260" r:id="Rd6bbd6026e4f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c808249a54ad5" /><Relationship Type="http://schemas.openxmlformats.org/officeDocument/2006/relationships/slide" Target="/ppt/slides/slide1.xml" Id="R12d45464d2024a71" /><Relationship Type="http://schemas.openxmlformats.org/officeDocument/2006/relationships/slide" Target="/ppt/slides/slide2.xml" Id="R75d54df906f14a3c" /><Relationship Type="http://schemas.openxmlformats.org/officeDocument/2006/relationships/slide" Target="/ppt/slides/slide3.xml" Id="R7d51e9ae155c4f94" /><Relationship Type="http://schemas.openxmlformats.org/officeDocument/2006/relationships/slide" Target="/ppt/slides/slide4.xml" Id="R0847dd59ec9c48b6" /><Relationship Type="http://schemas.openxmlformats.org/officeDocument/2006/relationships/slide" Target="/ppt/slides/slide5.xml" Id="Rd6bbd6026e4f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990ad6731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a466a03dd4323" /><Relationship Type="http://schemas.openxmlformats.org/officeDocument/2006/relationships/theme" Target="/ppt/slideMasters/theme/theme1.xml" Id="R210bed252b15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a466a03dd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b8f9cb46b4f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8b12ac036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c9f687bf441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2612fbf99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568f4955b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PENSJONSORDNINGEN FOR APOTEKVIRKSOMHET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PENSJONSORDNINGEN FOR APOTEKVIRKSOMHET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