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ec3a4ff902f465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992c89fae744fd0"/>
  </p:sldMasterIdLst>
  <p:sldIdLst>
    <p:sldId xmlns:r="http://schemas.openxmlformats.org/officeDocument/2006/relationships" id="256" r:id="R3458b298ffd44fd8"/>
    <p:sldId xmlns:r="http://schemas.openxmlformats.org/officeDocument/2006/relationships" id="257" r:id="R7129c3ae11954b90"/>
    <p:sldId xmlns:r="http://schemas.openxmlformats.org/officeDocument/2006/relationships" id="258" r:id="Ra7d490bf12f547e1"/>
    <p:sldId xmlns:r="http://schemas.openxmlformats.org/officeDocument/2006/relationships" id="259" r:id="R28d35c4c209f4de7"/>
    <p:sldId xmlns:r="http://schemas.openxmlformats.org/officeDocument/2006/relationships" id="260" r:id="R253845874de54f3b"/>
    <p:sldId xmlns:r="http://schemas.openxmlformats.org/officeDocument/2006/relationships" id="261" r:id="R9d3d0001fcd244e1"/>
    <p:sldId xmlns:r="http://schemas.openxmlformats.org/officeDocument/2006/relationships" id="262" r:id="Rd645a74270e0407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992c89fae744fd0" /><Relationship Type="http://schemas.openxmlformats.org/officeDocument/2006/relationships/slide" Target="/ppt/slides/slide1.xml" Id="R3458b298ffd44fd8" /><Relationship Type="http://schemas.openxmlformats.org/officeDocument/2006/relationships/slide" Target="/ppt/slides/slide2.xml" Id="R7129c3ae11954b90" /><Relationship Type="http://schemas.openxmlformats.org/officeDocument/2006/relationships/slide" Target="/ppt/slides/slide3.xml" Id="Ra7d490bf12f547e1" /><Relationship Type="http://schemas.openxmlformats.org/officeDocument/2006/relationships/slide" Target="/ppt/slides/slide4.xml" Id="R28d35c4c209f4de7" /><Relationship Type="http://schemas.openxmlformats.org/officeDocument/2006/relationships/slide" Target="/ppt/slides/slide5.xml" Id="R253845874de54f3b" /><Relationship Type="http://schemas.openxmlformats.org/officeDocument/2006/relationships/slide" Target="/ppt/slides/slide6.xml" Id="R9d3d0001fcd244e1" /><Relationship Type="http://schemas.openxmlformats.org/officeDocument/2006/relationships/slide" Target="/ppt/slides/slide7.xml" Id="Rd645a74270e0407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9bfdc7a4f0d431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21003c9f724cfe" /><Relationship Type="http://schemas.openxmlformats.org/officeDocument/2006/relationships/theme" Target="/ppt/slideMasters/theme/theme1.xml" Id="Reb8c201fa46547d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021003c9f724cf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6562afd1284b0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2323552a2f41e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b98aa7f0fb4bb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ea574b991145f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8725da1e4942a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717b575bb7449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8de82441f14af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Askvikgården A/S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Askvikgården A/S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Askvikgården A/S ble etablert [år] og holder til i Os.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Askvikgården A/S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Askvikgården A/S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Askvikgården A/S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1 399 794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652 512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509 404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2 202 326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3 322 599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Askvikgården A/S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 ASKVIK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ASKVIK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ØYSTEIN ASKVIK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GRO DEINBOLL INGVALDSEN  –  12,5 %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JØRN DEINBOLL INGVALDSEN  –  12,5 %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Askvikgården A/S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Torggata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5200 Os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21 05 05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940 292 441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Askvikgården A/S</a:t>
            </a:r>
          </a:p>
        </p:txBody>
      </p:sp>
    </p:spTree>
  </p:cSld>
  <p:clrMapOvr>
    <a:masterClrMapping xmlns:a="http://schemas.openxmlformats.org/drawingml/2006/main"/>
  </p:clrMapOvr>
</p:sld>
</file>